
<file path=[Content_Types].xml><?xml version="1.0" encoding="utf-8"?>
<Types xmlns="http://schemas.openxmlformats.org/package/2006/content-types">
  <Default ContentType="application/xml" Extension="xml"/>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59" r:id="rId4"/>
  </p:sldMasterIdLst>
  <p:notesMasterIdLst>
    <p:notesMasterId r:id="rId5"/>
  </p:notesMasterIdLst>
  <p:sldIdLst>
    <p:sldId id="256" r:id="rId6"/>
  </p:sldIdLst>
  <p:sldSz cy="10692000" cx="7560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3368">
          <p15:clr>
            <a:srgbClr val="A4A3A4"/>
          </p15:clr>
        </p15:guide>
        <p15:guide id="2" pos="238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3368" orient="horz"/>
        <p:guide pos="2381"/>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5" Type="http://schemas.openxmlformats.org/officeDocument/2006/relationships/notesMaster" Target="notesMasters/notesMaster1.xml"/><Relationship Id="rId6"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2217050" y="685800"/>
            <a:ext cx="24246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2217050" y="685800"/>
            <a:ext cx="2424600"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257712" y="1547778"/>
            <a:ext cx="7044600" cy="42669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257705" y="5891409"/>
            <a:ext cx="7044600" cy="1647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257705" y="2299346"/>
            <a:ext cx="7044600" cy="4081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257705" y="6552657"/>
            <a:ext cx="7044600" cy="27039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257705" y="4471058"/>
            <a:ext cx="7044600" cy="17499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257705" y="925091"/>
            <a:ext cx="7044600" cy="11904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257705" y="2395696"/>
            <a:ext cx="7044600" cy="71019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257705" y="925091"/>
            <a:ext cx="7044600" cy="11904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257705" y="2395696"/>
            <a:ext cx="3306900" cy="71019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3995291" y="2395696"/>
            <a:ext cx="3306900" cy="71019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257705" y="925091"/>
            <a:ext cx="7044600" cy="11904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257705" y="1154948"/>
            <a:ext cx="2321700" cy="15708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257705" y="2888617"/>
            <a:ext cx="2321700" cy="66090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05325" y="935745"/>
            <a:ext cx="5264700" cy="8503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3780000" y="-260"/>
            <a:ext cx="3780000" cy="106920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19508" y="2563450"/>
            <a:ext cx="3344400" cy="3081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19508" y="5826865"/>
            <a:ext cx="3344400" cy="25674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083839" y="1505164"/>
            <a:ext cx="3172200" cy="76812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257705" y="8794266"/>
            <a:ext cx="4959600" cy="12579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257705" y="925091"/>
            <a:ext cx="7044600" cy="11904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257705" y="2395696"/>
            <a:ext cx="7044600" cy="71019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7004788" y="9693616"/>
            <a:ext cx="453600" cy="8181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hyperlink" Target="mailto:xxxxxxx@xxxxxxxx.com" TargetMode="External"/><Relationship Id="rId4" Type="http://schemas.openxmlformats.org/officeDocument/2006/relationships/hyperlink" Target="https://www.linkedin.com/in/jerome-gan/"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grpSp>
        <p:nvGrpSpPr>
          <p:cNvPr id="54" name="Google Shape;54;p13"/>
          <p:cNvGrpSpPr/>
          <p:nvPr/>
        </p:nvGrpSpPr>
        <p:grpSpPr>
          <a:xfrm>
            <a:off x="231700" y="235300"/>
            <a:ext cx="7092300" cy="1720800"/>
            <a:chOff x="231700" y="235300"/>
            <a:chExt cx="7092300" cy="1720800"/>
          </a:xfrm>
        </p:grpSpPr>
        <p:sp>
          <p:nvSpPr>
            <p:cNvPr id="55" name="Google Shape;55;p13"/>
            <p:cNvSpPr/>
            <p:nvPr/>
          </p:nvSpPr>
          <p:spPr>
            <a:xfrm>
              <a:off x="235300" y="235300"/>
              <a:ext cx="7088700" cy="1720800"/>
            </a:xfrm>
            <a:prstGeom prst="snip1Rect">
              <a:avLst>
                <a:gd fmla="val 16667" name="adj"/>
              </a:avLst>
            </a:prstGeom>
            <a:solidFill>
              <a:srgbClr val="0B539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6" name="Google Shape;56;p13"/>
            <p:cNvSpPr txBox="1"/>
            <p:nvPr/>
          </p:nvSpPr>
          <p:spPr>
            <a:xfrm>
              <a:off x="235300" y="757150"/>
              <a:ext cx="7088400" cy="6771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lang="en" sz="3200">
                  <a:solidFill>
                    <a:srgbClr val="FFFFFF"/>
                  </a:solidFill>
                  <a:latin typeface="Calibri"/>
                  <a:ea typeface="Calibri"/>
                  <a:cs typeface="Calibri"/>
                  <a:sym typeface="Calibri"/>
                </a:rPr>
                <a:t>JANE LEE</a:t>
              </a:r>
              <a:endParaRPr sz="3200">
                <a:solidFill>
                  <a:srgbClr val="FFFFFF"/>
                </a:solidFill>
                <a:latin typeface="Calibri"/>
                <a:ea typeface="Calibri"/>
                <a:cs typeface="Calibri"/>
                <a:sym typeface="Calibri"/>
              </a:endParaRPr>
            </a:p>
          </p:txBody>
        </p:sp>
        <p:sp>
          <p:nvSpPr>
            <p:cNvPr id="57" name="Google Shape;57;p13"/>
            <p:cNvSpPr txBox="1"/>
            <p:nvPr/>
          </p:nvSpPr>
          <p:spPr>
            <a:xfrm>
              <a:off x="235150" y="1434238"/>
              <a:ext cx="7088700" cy="338700"/>
            </a:xfrm>
            <a:prstGeom prst="rect">
              <a:avLst/>
            </a:prstGeom>
            <a:solidFill>
              <a:srgbClr val="073763"/>
            </a:solidFill>
            <a:ln>
              <a:noFill/>
            </a:ln>
          </p:spPr>
          <p:txBody>
            <a:bodyPr anchorCtr="0" anchor="t" bIns="91425" lIns="91425" spcFirstLastPara="1" rIns="91425" wrap="square" tIns="91425">
              <a:spAutoFit/>
            </a:bodyPr>
            <a:lstStyle/>
            <a:p>
              <a:pPr indent="0" lvl="0" marL="0" rtl="0" algn="ctr">
                <a:spcBef>
                  <a:spcPts val="0"/>
                </a:spcBef>
                <a:spcAft>
                  <a:spcPts val="0"/>
                </a:spcAft>
                <a:buNone/>
              </a:pPr>
              <a:r>
                <a:rPr lang="en" sz="1000">
                  <a:solidFill>
                    <a:srgbClr val="FFFFFF"/>
                  </a:solidFill>
                  <a:latin typeface="Calibri"/>
                  <a:ea typeface="Calibri"/>
                  <a:cs typeface="Calibri"/>
                  <a:sym typeface="Calibri"/>
                </a:rPr>
                <a:t>Email: </a:t>
              </a:r>
              <a:r>
                <a:rPr lang="en" sz="1000" u="sng">
                  <a:solidFill>
                    <a:srgbClr val="FFFFFF"/>
                  </a:solidFill>
                  <a:latin typeface="Calibri"/>
                  <a:ea typeface="Calibri"/>
                  <a:cs typeface="Calibri"/>
                  <a:sym typeface="Calibri"/>
                  <a:hlinkClick r:id="rId3">
                    <a:extLst>
                      <a:ext uri="{A12FA001-AC4F-418D-AE19-62706E023703}">
                        <ahyp:hlinkClr val="tx"/>
                      </a:ext>
                    </a:extLst>
                  </a:hlinkClick>
                </a:rPr>
                <a:t>xxxxxxx@xxxxxxxx.com</a:t>
              </a:r>
              <a:r>
                <a:rPr lang="en" sz="1000">
                  <a:solidFill>
                    <a:srgbClr val="FFFFFF"/>
                  </a:solidFill>
                  <a:latin typeface="Calibri"/>
                  <a:ea typeface="Calibri"/>
                  <a:cs typeface="Calibri"/>
                  <a:sym typeface="Calibri"/>
                </a:rPr>
                <a:t> . Mobile: +65 888 8888 . LinkedIn: </a:t>
              </a:r>
              <a:r>
                <a:rPr lang="en" sz="1000" u="sng">
                  <a:solidFill>
                    <a:srgbClr val="FFFFFF"/>
                  </a:solidFill>
                  <a:latin typeface="Calibri"/>
                  <a:ea typeface="Calibri"/>
                  <a:cs typeface="Calibri"/>
                  <a:sym typeface="Calibri"/>
                  <a:hlinkClick r:id="rId4">
                    <a:extLst>
                      <a:ext uri="{A12FA001-AC4F-418D-AE19-62706E023703}">
                        <ahyp:hlinkClr val="tx"/>
                      </a:ext>
                    </a:extLst>
                  </a:hlinkClick>
                </a:rPr>
                <a:t>https://www.linkedin.com/in/</a:t>
              </a:r>
              <a:r>
                <a:rPr lang="en" sz="1000">
                  <a:solidFill>
                    <a:srgbClr val="FFFFFF"/>
                  </a:solidFill>
                  <a:latin typeface="Calibri"/>
                  <a:ea typeface="Calibri"/>
                  <a:cs typeface="Calibri"/>
                  <a:sym typeface="Calibri"/>
                </a:rPr>
                <a:t>  </a:t>
              </a:r>
              <a:endParaRPr sz="1000">
                <a:solidFill>
                  <a:srgbClr val="FFFFFF"/>
                </a:solidFill>
                <a:latin typeface="Calibri"/>
                <a:ea typeface="Calibri"/>
                <a:cs typeface="Calibri"/>
                <a:sym typeface="Calibri"/>
              </a:endParaRPr>
            </a:p>
          </p:txBody>
        </p:sp>
        <p:sp>
          <p:nvSpPr>
            <p:cNvPr id="58" name="Google Shape;58;p13"/>
            <p:cNvSpPr txBox="1"/>
            <p:nvPr/>
          </p:nvSpPr>
          <p:spPr>
            <a:xfrm>
              <a:off x="231700" y="235300"/>
              <a:ext cx="3544200" cy="3387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1000">
                  <a:solidFill>
                    <a:srgbClr val="FFFFFF"/>
                  </a:solidFill>
                  <a:latin typeface="Calibri"/>
                  <a:ea typeface="Calibri"/>
                  <a:cs typeface="Calibri"/>
                  <a:sym typeface="Calibri"/>
                </a:rPr>
                <a:t>For Your Consideration</a:t>
              </a:r>
              <a:endParaRPr sz="1000">
                <a:solidFill>
                  <a:srgbClr val="FFFFFF"/>
                </a:solidFill>
                <a:latin typeface="Calibri"/>
                <a:ea typeface="Calibri"/>
                <a:cs typeface="Calibri"/>
                <a:sym typeface="Calibri"/>
              </a:endParaRPr>
            </a:p>
          </p:txBody>
        </p:sp>
      </p:grpSp>
      <p:grpSp>
        <p:nvGrpSpPr>
          <p:cNvPr id="59" name="Google Shape;59;p13"/>
          <p:cNvGrpSpPr/>
          <p:nvPr/>
        </p:nvGrpSpPr>
        <p:grpSpPr>
          <a:xfrm>
            <a:off x="235650" y="2103125"/>
            <a:ext cx="2338325" cy="1385400"/>
            <a:chOff x="235650" y="2103125"/>
            <a:chExt cx="2338325" cy="1385400"/>
          </a:xfrm>
        </p:grpSpPr>
        <p:sp>
          <p:nvSpPr>
            <p:cNvPr id="60" name="Google Shape;60;p13"/>
            <p:cNvSpPr/>
            <p:nvPr/>
          </p:nvSpPr>
          <p:spPr>
            <a:xfrm>
              <a:off x="235650" y="2103125"/>
              <a:ext cx="2338200" cy="338700"/>
            </a:xfrm>
            <a:prstGeom prst="snip1Rect">
              <a:avLst>
                <a:gd fmla="val 50000" name="adj"/>
              </a:avLst>
            </a:prstGeom>
            <a:solidFill>
              <a:srgbClr val="07376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1" name="Google Shape;61;p13"/>
            <p:cNvSpPr txBox="1"/>
            <p:nvPr/>
          </p:nvSpPr>
          <p:spPr>
            <a:xfrm>
              <a:off x="235775" y="2103125"/>
              <a:ext cx="2338200" cy="3387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lang="en" sz="1000">
                  <a:solidFill>
                    <a:srgbClr val="FFFFFF"/>
                  </a:solidFill>
                  <a:latin typeface="Calibri"/>
                  <a:ea typeface="Calibri"/>
                  <a:cs typeface="Calibri"/>
                  <a:sym typeface="Calibri"/>
                </a:rPr>
                <a:t>PERSONAL DETAILS</a:t>
              </a:r>
              <a:endParaRPr sz="1000">
                <a:solidFill>
                  <a:srgbClr val="FFFFFF"/>
                </a:solidFill>
                <a:latin typeface="Calibri"/>
                <a:ea typeface="Calibri"/>
                <a:cs typeface="Calibri"/>
                <a:sym typeface="Calibri"/>
              </a:endParaRPr>
            </a:p>
          </p:txBody>
        </p:sp>
        <p:sp>
          <p:nvSpPr>
            <p:cNvPr id="62" name="Google Shape;62;p13"/>
            <p:cNvSpPr txBox="1"/>
            <p:nvPr/>
          </p:nvSpPr>
          <p:spPr>
            <a:xfrm>
              <a:off x="235650" y="2441825"/>
              <a:ext cx="2338200" cy="1046700"/>
            </a:xfrm>
            <a:prstGeom prst="rect">
              <a:avLst/>
            </a:prstGeom>
            <a:noFill/>
            <a:ln>
              <a:noFill/>
            </a:ln>
          </p:spPr>
          <p:txBody>
            <a:bodyPr anchorCtr="0" anchor="t" bIns="91425" lIns="91425" spcFirstLastPara="1" rIns="91425" wrap="square" tIns="91425">
              <a:spAutoFit/>
            </a:bodyPr>
            <a:lstStyle/>
            <a:p>
              <a:pPr indent="0" lvl="0" marL="0" rtl="0" algn="l">
                <a:lnSpc>
                  <a:spcPct val="115000"/>
                </a:lnSpc>
                <a:spcBef>
                  <a:spcPts val="0"/>
                </a:spcBef>
                <a:spcAft>
                  <a:spcPts val="0"/>
                </a:spcAft>
                <a:buNone/>
              </a:pPr>
              <a:r>
                <a:rPr lang="en" sz="1000">
                  <a:latin typeface="Calibri"/>
                  <a:ea typeface="Calibri"/>
                  <a:cs typeface="Calibri"/>
                  <a:sym typeface="Calibri"/>
                </a:rPr>
                <a:t>Full Name:	JANE LEE BEE LENG </a:t>
              </a:r>
              <a:endParaRPr sz="1000">
                <a:latin typeface="Calibri"/>
                <a:ea typeface="Calibri"/>
                <a:cs typeface="Calibri"/>
                <a:sym typeface="Calibri"/>
              </a:endParaRPr>
            </a:p>
            <a:p>
              <a:pPr indent="0" lvl="0" marL="0" rtl="0" algn="l">
                <a:lnSpc>
                  <a:spcPct val="115000"/>
                </a:lnSpc>
                <a:spcBef>
                  <a:spcPts val="0"/>
                </a:spcBef>
                <a:spcAft>
                  <a:spcPts val="0"/>
                </a:spcAft>
                <a:buNone/>
              </a:pPr>
              <a:r>
                <a:rPr lang="en" sz="1000">
                  <a:latin typeface="Calibri"/>
                  <a:ea typeface="Calibri"/>
                  <a:cs typeface="Calibri"/>
                  <a:sym typeface="Calibri"/>
                </a:rPr>
                <a:t>Date of Birth:	1 JANUARY 1986</a:t>
              </a:r>
              <a:endParaRPr sz="1000">
                <a:latin typeface="Calibri"/>
                <a:ea typeface="Calibri"/>
                <a:cs typeface="Calibri"/>
                <a:sym typeface="Calibri"/>
              </a:endParaRPr>
            </a:p>
            <a:p>
              <a:pPr indent="0" lvl="0" marL="0" rtl="0" algn="l">
                <a:lnSpc>
                  <a:spcPct val="115000"/>
                </a:lnSpc>
                <a:spcBef>
                  <a:spcPts val="0"/>
                </a:spcBef>
                <a:spcAft>
                  <a:spcPts val="0"/>
                </a:spcAft>
                <a:buNone/>
              </a:pPr>
              <a:r>
                <a:rPr lang="en" sz="1000">
                  <a:latin typeface="Calibri"/>
                  <a:ea typeface="Calibri"/>
                  <a:cs typeface="Calibri"/>
                  <a:sym typeface="Calibri"/>
                </a:rPr>
                <a:t>Nationality:	SINGAPOREAN CITIZEN</a:t>
              </a:r>
              <a:endParaRPr sz="1000">
                <a:latin typeface="Calibri"/>
                <a:ea typeface="Calibri"/>
                <a:cs typeface="Calibri"/>
                <a:sym typeface="Calibri"/>
              </a:endParaRPr>
            </a:p>
            <a:p>
              <a:pPr indent="0" lvl="0" marL="0" rtl="0" algn="l">
                <a:lnSpc>
                  <a:spcPct val="115000"/>
                </a:lnSpc>
                <a:spcBef>
                  <a:spcPts val="0"/>
                </a:spcBef>
                <a:spcAft>
                  <a:spcPts val="0"/>
                </a:spcAft>
                <a:buNone/>
              </a:pPr>
              <a:r>
                <a:rPr lang="en" sz="1000">
                  <a:latin typeface="Calibri"/>
                  <a:ea typeface="Calibri"/>
                  <a:cs typeface="Calibri"/>
                  <a:sym typeface="Calibri"/>
                </a:rPr>
                <a:t>Marital Status:	SINGLE</a:t>
              </a:r>
              <a:endParaRPr sz="1000">
                <a:latin typeface="Calibri"/>
                <a:ea typeface="Calibri"/>
                <a:cs typeface="Calibri"/>
                <a:sym typeface="Calibri"/>
              </a:endParaRPr>
            </a:p>
            <a:p>
              <a:pPr indent="0" lvl="0" marL="0" rtl="0" algn="l">
                <a:lnSpc>
                  <a:spcPct val="115000"/>
                </a:lnSpc>
                <a:spcBef>
                  <a:spcPts val="0"/>
                </a:spcBef>
                <a:spcAft>
                  <a:spcPts val="0"/>
                </a:spcAft>
                <a:buNone/>
              </a:pPr>
              <a:r>
                <a:rPr lang="en" sz="1000">
                  <a:latin typeface="Calibri"/>
                  <a:ea typeface="Calibri"/>
                  <a:cs typeface="Calibri"/>
                  <a:sym typeface="Calibri"/>
                </a:rPr>
                <a:t>NRIC No.:	S8688888Z</a:t>
              </a:r>
              <a:endParaRPr sz="1000">
                <a:latin typeface="Calibri"/>
                <a:ea typeface="Calibri"/>
                <a:cs typeface="Calibri"/>
                <a:sym typeface="Calibri"/>
              </a:endParaRPr>
            </a:p>
          </p:txBody>
        </p:sp>
      </p:grpSp>
      <p:grpSp>
        <p:nvGrpSpPr>
          <p:cNvPr id="63" name="Google Shape;63;p13"/>
          <p:cNvGrpSpPr/>
          <p:nvPr/>
        </p:nvGrpSpPr>
        <p:grpSpPr>
          <a:xfrm>
            <a:off x="235650" y="3665525"/>
            <a:ext cx="2338200" cy="2965500"/>
            <a:chOff x="235650" y="2103125"/>
            <a:chExt cx="2338200" cy="2965500"/>
          </a:xfrm>
        </p:grpSpPr>
        <p:sp>
          <p:nvSpPr>
            <p:cNvPr id="64" name="Google Shape;64;p13"/>
            <p:cNvSpPr/>
            <p:nvPr/>
          </p:nvSpPr>
          <p:spPr>
            <a:xfrm>
              <a:off x="235650" y="2103125"/>
              <a:ext cx="2338200" cy="338700"/>
            </a:xfrm>
            <a:prstGeom prst="snip1Rect">
              <a:avLst>
                <a:gd fmla="val 50000" name="adj"/>
              </a:avLst>
            </a:prstGeom>
            <a:solidFill>
              <a:srgbClr val="07376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5" name="Google Shape;65;p13"/>
            <p:cNvSpPr txBox="1"/>
            <p:nvPr/>
          </p:nvSpPr>
          <p:spPr>
            <a:xfrm>
              <a:off x="235650" y="2103125"/>
              <a:ext cx="2088300" cy="3387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lang="en" sz="1000">
                  <a:solidFill>
                    <a:srgbClr val="FFFFFF"/>
                  </a:solidFill>
                  <a:latin typeface="Calibri"/>
                  <a:ea typeface="Calibri"/>
                  <a:cs typeface="Calibri"/>
                  <a:sym typeface="Calibri"/>
                </a:rPr>
                <a:t>ACADEMIC ACHIEVEMENTS</a:t>
              </a:r>
              <a:endParaRPr sz="1000">
                <a:solidFill>
                  <a:srgbClr val="FFFFFF"/>
                </a:solidFill>
                <a:latin typeface="Calibri"/>
                <a:ea typeface="Calibri"/>
                <a:cs typeface="Calibri"/>
                <a:sym typeface="Calibri"/>
              </a:endParaRPr>
            </a:p>
          </p:txBody>
        </p:sp>
        <p:sp>
          <p:nvSpPr>
            <p:cNvPr id="66" name="Google Shape;66;p13"/>
            <p:cNvSpPr txBox="1"/>
            <p:nvPr/>
          </p:nvSpPr>
          <p:spPr>
            <a:xfrm>
              <a:off x="235650" y="2441825"/>
              <a:ext cx="2338200" cy="2626800"/>
            </a:xfrm>
            <a:prstGeom prst="rect">
              <a:avLst/>
            </a:prstGeom>
            <a:noFill/>
            <a:ln>
              <a:noFill/>
            </a:ln>
          </p:spPr>
          <p:txBody>
            <a:bodyPr anchorCtr="0" anchor="t" bIns="91425" lIns="91425" spcFirstLastPara="1" rIns="91425" wrap="square" tIns="91425">
              <a:spAutoFit/>
            </a:bodyPr>
            <a:lstStyle/>
            <a:p>
              <a:pPr indent="0" lvl="0" marL="0" rtl="0" algn="l">
                <a:lnSpc>
                  <a:spcPct val="115000"/>
                </a:lnSpc>
                <a:spcBef>
                  <a:spcPts val="0"/>
                </a:spcBef>
                <a:spcAft>
                  <a:spcPts val="0"/>
                </a:spcAft>
                <a:buNone/>
              </a:pPr>
              <a:r>
                <a:rPr lang="en" sz="1000">
                  <a:latin typeface="Calibri"/>
                  <a:ea typeface="Calibri"/>
                  <a:cs typeface="Calibri"/>
                  <a:sym typeface="Calibri"/>
                </a:rPr>
                <a:t>2019 - 2021</a:t>
              </a:r>
              <a:endParaRPr sz="1000">
                <a:latin typeface="Calibri"/>
                <a:ea typeface="Calibri"/>
                <a:cs typeface="Calibri"/>
                <a:sym typeface="Calibri"/>
              </a:endParaRPr>
            </a:p>
            <a:p>
              <a:pPr indent="0" lvl="0" marL="0" rtl="0" algn="l">
                <a:lnSpc>
                  <a:spcPct val="115000"/>
                </a:lnSpc>
                <a:spcBef>
                  <a:spcPts val="0"/>
                </a:spcBef>
                <a:spcAft>
                  <a:spcPts val="0"/>
                </a:spcAft>
                <a:buNone/>
              </a:pPr>
              <a:r>
                <a:rPr lang="en" sz="1000">
                  <a:latin typeface="Calibri"/>
                  <a:ea typeface="Calibri"/>
                  <a:cs typeface="Calibri"/>
                  <a:sym typeface="Calibri"/>
                </a:rPr>
                <a:t>ACME BUSINESS SCHOOL III</a:t>
              </a:r>
              <a:endParaRPr sz="1000">
                <a:latin typeface="Calibri"/>
                <a:ea typeface="Calibri"/>
                <a:cs typeface="Calibri"/>
                <a:sym typeface="Calibri"/>
              </a:endParaRPr>
            </a:p>
            <a:p>
              <a:pPr indent="0" lvl="0" marL="0" rtl="0" algn="l">
                <a:lnSpc>
                  <a:spcPct val="115000"/>
                </a:lnSpc>
                <a:spcBef>
                  <a:spcPts val="0"/>
                </a:spcBef>
                <a:spcAft>
                  <a:spcPts val="0"/>
                </a:spcAft>
                <a:buNone/>
              </a:pPr>
              <a:r>
                <a:rPr b="1" lang="en" sz="800">
                  <a:latin typeface="Calibri"/>
                  <a:ea typeface="Calibri"/>
                  <a:cs typeface="Calibri"/>
                  <a:sym typeface="Calibri"/>
                </a:rPr>
                <a:t>Masters in Business Administration - MBA</a:t>
              </a:r>
              <a:endParaRPr b="1" sz="800">
                <a:latin typeface="Calibri"/>
                <a:ea typeface="Calibri"/>
                <a:cs typeface="Calibri"/>
                <a:sym typeface="Calibri"/>
              </a:endParaRPr>
            </a:p>
            <a:p>
              <a:pPr indent="0" lvl="0" marL="0" rtl="0" algn="l">
                <a:lnSpc>
                  <a:spcPct val="115000"/>
                </a:lnSpc>
                <a:spcBef>
                  <a:spcPts val="0"/>
                </a:spcBef>
                <a:spcAft>
                  <a:spcPts val="0"/>
                </a:spcAft>
                <a:buNone/>
              </a:pPr>
              <a:r>
                <a:t/>
              </a:r>
              <a:endParaRPr sz="1000">
                <a:latin typeface="Calibri"/>
                <a:ea typeface="Calibri"/>
                <a:cs typeface="Calibri"/>
                <a:sym typeface="Calibri"/>
              </a:endParaRPr>
            </a:p>
            <a:p>
              <a:pPr indent="0" lvl="0" marL="0" rtl="0" algn="l">
                <a:lnSpc>
                  <a:spcPct val="115000"/>
                </a:lnSpc>
                <a:spcBef>
                  <a:spcPts val="0"/>
                </a:spcBef>
                <a:spcAft>
                  <a:spcPts val="0"/>
                </a:spcAft>
                <a:buClr>
                  <a:schemeClr val="dk1"/>
                </a:buClr>
                <a:buSzPts val="1100"/>
                <a:buFont typeface="Arial"/>
                <a:buNone/>
              </a:pPr>
              <a:r>
                <a:rPr lang="en" sz="1000">
                  <a:solidFill>
                    <a:schemeClr val="dk1"/>
                  </a:solidFill>
                  <a:latin typeface="Calibri"/>
                  <a:ea typeface="Calibri"/>
                  <a:cs typeface="Calibri"/>
                  <a:sym typeface="Calibri"/>
                </a:rPr>
                <a:t>2015</a:t>
              </a:r>
              <a:endParaRPr sz="1000">
                <a:solidFill>
                  <a:schemeClr val="dk1"/>
                </a:solidFill>
                <a:latin typeface="Calibri"/>
                <a:ea typeface="Calibri"/>
                <a:cs typeface="Calibri"/>
                <a:sym typeface="Calibri"/>
              </a:endParaRPr>
            </a:p>
            <a:p>
              <a:pPr indent="0" lvl="0" marL="0" rtl="0" algn="l">
                <a:lnSpc>
                  <a:spcPct val="115000"/>
                </a:lnSpc>
                <a:spcBef>
                  <a:spcPts val="0"/>
                </a:spcBef>
                <a:spcAft>
                  <a:spcPts val="0"/>
                </a:spcAft>
                <a:buClr>
                  <a:schemeClr val="dk1"/>
                </a:buClr>
                <a:buSzPts val="1100"/>
                <a:buFont typeface="Arial"/>
                <a:buNone/>
              </a:pPr>
              <a:r>
                <a:rPr lang="en" sz="1000">
                  <a:solidFill>
                    <a:schemeClr val="dk1"/>
                  </a:solidFill>
                  <a:latin typeface="Calibri"/>
                  <a:ea typeface="Calibri"/>
                  <a:cs typeface="Calibri"/>
                  <a:sym typeface="Calibri"/>
                </a:rPr>
                <a:t>ACME BUSINESS SCHOOL II</a:t>
              </a:r>
              <a:endParaRPr sz="1000">
                <a:solidFill>
                  <a:schemeClr val="dk1"/>
                </a:solidFill>
                <a:latin typeface="Calibri"/>
                <a:ea typeface="Calibri"/>
                <a:cs typeface="Calibri"/>
                <a:sym typeface="Calibri"/>
              </a:endParaRPr>
            </a:p>
            <a:p>
              <a:pPr indent="0" lvl="0" marL="0" rtl="0" algn="l">
                <a:lnSpc>
                  <a:spcPct val="115000"/>
                </a:lnSpc>
                <a:spcBef>
                  <a:spcPts val="0"/>
                </a:spcBef>
                <a:spcAft>
                  <a:spcPts val="0"/>
                </a:spcAft>
                <a:buClr>
                  <a:schemeClr val="dk1"/>
                </a:buClr>
                <a:buSzPts val="1100"/>
                <a:buFont typeface="Arial"/>
                <a:buNone/>
              </a:pPr>
              <a:r>
                <a:rPr b="1" lang="en" sz="800">
                  <a:solidFill>
                    <a:schemeClr val="dk1"/>
                  </a:solidFill>
                  <a:latin typeface="Calibri"/>
                  <a:ea typeface="Calibri"/>
                  <a:cs typeface="Calibri"/>
                  <a:sym typeface="Calibri"/>
                </a:rPr>
                <a:t>Graduate Certificate in Business Administration</a:t>
              </a:r>
              <a:endParaRPr b="1" sz="800">
                <a:solidFill>
                  <a:schemeClr val="dk1"/>
                </a:solidFill>
                <a:latin typeface="Calibri"/>
                <a:ea typeface="Calibri"/>
                <a:cs typeface="Calibri"/>
                <a:sym typeface="Calibri"/>
              </a:endParaRPr>
            </a:p>
            <a:p>
              <a:pPr indent="0" lvl="0" marL="0" rtl="0" algn="l">
                <a:lnSpc>
                  <a:spcPct val="115000"/>
                </a:lnSpc>
                <a:spcBef>
                  <a:spcPts val="0"/>
                </a:spcBef>
                <a:spcAft>
                  <a:spcPts val="0"/>
                </a:spcAft>
                <a:buNone/>
              </a:pPr>
              <a:r>
                <a:t/>
              </a:r>
              <a:endParaRPr sz="1000">
                <a:latin typeface="Calibri"/>
                <a:ea typeface="Calibri"/>
                <a:cs typeface="Calibri"/>
                <a:sym typeface="Calibri"/>
              </a:endParaRPr>
            </a:p>
            <a:p>
              <a:pPr indent="0" lvl="0" marL="0" rtl="0" algn="l">
                <a:lnSpc>
                  <a:spcPct val="115000"/>
                </a:lnSpc>
                <a:spcBef>
                  <a:spcPts val="0"/>
                </a:spcBef>
                <a:spcAft>
                  <a:spcPts val="0"/>
                </a:spcAft>
                <a:buClr>
                  <a:schemeClr val="dk1"/>
                </a:buClr>
                <a:buSzPts val="1100"/>
                <a:buFont typeface="Arial"/>
                <a:buNone/>
              </a:pPr>
              <a:r>
                <a:rPr lang="en" sz="1000">
                  <a:solidFill>
                    <a:schemeClr val="dk1"/>
                  </a:solidFill>
                  <a:latin typeface="Calibri"/>
                  <a:ea typeface="Calibri"/>
                  <a:cs typeface="Calibri"/>
                  <a:sym typeface="Calibri"/>
                </a:rPr>
                <a:t>2007 - 2011</a:t>
              </a:r>
              <a:endParaRPr sz="1000">
                <a:solidFill>
                  <a:schemeClr val="dk1"/>
                </a:solidFill>
                <a:latin typeface="Calibri"/>
                <a:ea typeface="Calibri"/>
                <a:cs typeface="Calibri"/>
                <a:sym typeface="Calibri"/>
              </a:endParaRPr>
            </a:p>
            <a:p>
              <a:pPr indent="0" lvl="0" marL="0" rtl="0" algn="l">
                <a:lnSpc>
                  <a:spcPct val="115000"/>
                </a:lnSpc>
                <a:spcBef>
                  <a:spcPts val="0"/>
                </a:spcBef>
                <a:spcAft>
                  <a:spcPts val="0"/>
                </a:spcAft>
                <a:buClr>
                  <a:schemeClr val="dk1"/>
                </a:buClr>
                <a:buSzPts val="1100"/>
                <a:buFont typeface="Arial"/>
                <a:buNone/>
              </a:pPr>
              <a:r>
                <a:rPr lang="en" sz="1000">
                  <a:solidFill>
                    <a:schemeClr val="dk1"/>
                  </a:solidFill>
                  <a:latin typeface="Calibri"/>
                  <a:ea typeface="Calibri"/>
                  <a:cs typeface="Calibri"/>
                  <a:sym typeface="Calibri"/>
                </a:rPr>
                <a:t>ACME UNIVERSITY OF SINGAPORE</a:t>
              </a:r>
              <a:endParaRPr sz="1000">
                <a:solidFill>
                  <a:schemeClr val="dk1"/>
                </a:solidFill>
                <a:latin typeface="Calibri"/>
                <a:ea typeface="Calibri"/>
                <a:cs typeface="Calibri"/>
                <a:sym typeface="Calibri"/>
              </a:endParaRPr>
            </a:p>
            <a:p>
              <a:pPr indent="0" lvl="0" marL="0" rtl="0" algn="l">
                <a:lnSpc>
                  <a:spcPct val="115000"/>
                </a:lnSpc>
                <a:spcBef>
                  <a:spcPts val="0"/>
                </a:spcBef>
                <a:spcAft>
                  <a:spcPts val="0"/>
                </a:spcAft>
                <a:buNone/>
              </a:pPr>
              <a:r>
                <a:rPr b="1" lang="en" sz="800">
                  <a:solidFill>
                    <a:schemeClr val="dk1"/>
                  </a:solidFill>
                  <a:latin typeface="Calibri"/>
                  <a:ea typeface="Calibri"/>
                  <a:cs typeface="Calibri"/>
                  <a:sym typeface="Calibri"/>
                </a:rPr>
                <a:t>Bachelor of Business Management</a:t>
              </a:r>
              <a:endParaRPr sz="900">
                <a:solidFill>
                  <a:srgbClr val="FF0000"/>
                </a:solidFill>
                <a:latin typeface="Calibri"/>
                <a:ea typeface="Calibri"/>
                <a:cs typeface="Calibri"/>
                <a:sym typeface="Calibri"/>
              </a:endParaRPr>
            </a:p>
            <a:p>
              <a:pPr indent="0" lvl="0" marL="0" rtl="0" algn="just">
                <a:lnSpc>
                  <a:spcPct val="115000"/>
                </a:lnSpc>
                <a:spcBef>
                  <a:spcPts val="0"/>
                </a:spcBef>
                <a:spcAft>
                  <a:spcPts val="0"/>
                </a:spcAft>
                <a:buNone/>
              </a:pPr>
              <a:r>
                <a:t/>
              </a:r>
              <a:endParaRPr sz="700">
                <a:solidFill>
                  <a:schemeClr val="dk1"/>
                </a:solidFill>
                <a:latin typeface="Calibri"/>
                <a:ea typeface="Calibri"/>
                <a:cs typeface="Calibri"/>
                <a:sym typeface="Calibri"/>
              </a:endParaRPr>
            </a:p>
            <a:p>
              <a:pPr indent="0" lvl="0" marL="0" rtl="0" algn="l">
                <a:lnSpc>
                  <a:spcPct val="115000"/>
                </a:lnSpc>
                <a:spcBef>
                  <a:spcPts val="0"/>
                </a:spcBef>
                <a:spcAft>
                  <a:spcPts val="0"/>
                </a:spcAft>
                <a:buNone/>
              </a:pPr>
              <a:r>
                <a:rPr lang="en" sz="1000">
                  <a:solidFill>
                    <a:schemeClr val="dk1"/>
                  </a:solidFill>
                  <a:latin typeface="Calibri"/>
                  <a:ea typeface="Calibri"/>
                  <a:cs typeface="Calibri"/>
                  <a:sym typeface="Calibri"/>
                </a:rPr>
                <a:t>2005 - 2007</a:t>
              </a:r>
              <a:endParaRPr sz="1000">
                <a:solidFill>
                  <a:schemeClr val="dk1"/>
                </a:solidFill>
                <a:latin typeface="Calibri"/>
                <a:ea typeface="Calibri"/>
                <a:cs typeface="Calibri"/>
                <a:sym typeface="Calibri"/>
              </a:endParaRPr>
            </a:p>
            <a:p>
              <a:pPr indent="0" lvl="0" marL="0" rtl="0" algn="l">
                <a:lnSpc>
                  <a:spcPct val="115000"/>
                </a:lnSpc>
                <a:spcBef>
                  <a:spcPts val="0"/>
                </a:spcBef>
                <a:spcAft>
                  <a:spcPts val="0"/>
                </a:spcAft>
                <a:buNone/>
              </a:pPr>
              <a:r>
                <a:rPr lang="en" sz="1000">
                  <a:solidFill>
                    <a:schemeClr val="dk1"/>
                  </a:solidFill>
                  <a:latin typeface="Calibri"/>
                  <a:ea typeface="Calibri"/>
                  <a:cs typeface="Calibri"/>
                  <a:sym typeface="Calibri"/>
                </a:rPr>
                <a:t>ACME JUNIOR COLLEGE</a:t>
              </a:r>
              <a:endParaRPr sz="1000">
                <a:solidFill>
                  <a:schemeClr val="dk1"/>
                </a:solidFill>
                <a:latin typeface="Calibri"/>
                <a:ea typeface="Calibri"/>
                <a:cs typeface="Calibri"/>
                <a:sym typeface="Calibri"/>
              </a:endParaRPr>
            </a:p>
            <a:p>
              <a:pPr indent="0" lvl="0" marL="0" rtl="0" algn="l">
                <a:lnSpc>
                  <a:spcPct val="115000"/>
                </a:lnSpc>
                <a:spcBef>
                  <a:spcPts val="0"/>
                </a:spcBef>
                <a:spcAft>
                  <a:spcPts val="0"/>
                </a:spcAft>
                <a:buClr>
                  <a:schemeClr val="dk1"/>
                </a:buClr>
                <a:buSzPts val="1100"/>
                <a:buFont typeface="Arial"/>
                <a:buNone/>
              </a:pPr>
              <a:r>
                <a:rPr b="1" lang="en" sz="800">
                  <a:solidFill>
                    <a:schemeClr val="dk1"/>
                  </a:solidFill>
                  <a:latin typeface="Calibri"/>
                  <a:ea typeface="Calibri"/>
                  <a:cs typeface="Calibri"/>
                  <a:sym typeface="Calibri"/>
                </a:rPr>
                <a:t>GCE ‘A’ Levels</a:t>
              </a:r>
              <a:endParaRPr sz="700">
                <a:solidFill>
                  <a:schemeClr val="dk1"/>
                </a:solidFill>
                <a:latin typeface="Calibri"/>
                <a:ea typeface="Calibri"/>
                <a:cs typeface="Calibri"/>
                <a:sym typeface="Calibri"/>
              </a:endParaRPr>
            </a:p>
          </p:txBody>
        </p:sp>
      </p:grpSp>
      <p:sp>
        <p:nvSpPr>
          <p:cNvPr id="67" name="Google Shape;67;p13"/>
          <p:cNvSpPr/>
          <p:nvPr/>
        </p:nvSpPr>
        <p:spPr>
          <a:xfrm flipH="1">
            <a:off x="2790800" y="3665525"/>
            <a:ext cx="4533300" cy="338700"/>
          </a:xfrm>
          <a:prstGeom prst="snip1Rect">
            <a:avLst>
              <a:gd fmla="val 50000" name="adj"/>
            </a:avLst>
          </a:prstGeom>
          <a:solidFill>
            <a:srgbClr val="0B539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8" name="Google Shape;68;p13"/>
          <p:cNvSpPr txBox="1"/>
          <p:nvPr/>
        </p:nvSpPr>
        <p:spPr>
          <a:xfrm>
            <a:off x="3095625" y="3665525"/>
            <a:ext cx="4228500" cy="3387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lang="en" sz="1000">
                <a:solidFill>
                  <a:srgbClr val="FFFFFF"/>
                </a:solidFill>
                <a:latin typeface="Calibri"/>
                <a:ea typeface="Calibri"/>
                <a:cs typeface="Calibri"/>
                <a:sym typeface="Calibri"/>
              </a:rPr>
              <a:t>PROFESSIONAL EXPERIENCE</a:t>
            </a:r>
            <a:endParaRPr sz="1000">
              <a:solidFill>
                <a:srgbClr val="FFFFFF"/>
              </a:solidFill>
              <a:latin typeface="Calibri"/>
              <a:ea typeface="Calibri"/>
              <a:cs typeface="Calibri"/>
              <a:sym typeface="Calibri"/>
            </a:endParaRPr>
          </a:p>
        </p:txBody>
      </p:sp>
      <p:sp>
        <p:nvSpPr>
          <p:cNvPr id="69" name="Google Shape;69;p13"/>
          <p:cNvSpPr txBox="1"/>
          <p:nvPr/>
        </p:nvSpPr>
        <p:spPr>
          <a:xfrm>
            <a:off x="2790800" y="4004225"/>
            <a:ext cx="4533300" cy="5985300"/>
          </a:xfrm>
          <a:prstGeom prst="rect">
            <a:avLst/>
          </a:prstGeom>
          <a:noFill/>
          <a:ln>
            <a:noFill/>
          </a:ln>
        </p:spPr>
        <p:txBody>
          <a:bodyPr anchorCtr="0" anchor="t" bIns="91425" lIns="91425" spcFirstLastPara="1" rIns="91425" wrap="square" tIns="91425">
            <a:spAutoFit/>
          </a:bodyPr>
          <a:lstStyle/>
          <a:p>
            <a:pPr indent="0" lvl="0" marL="0" rtl="0" algn="l">
              <a:lnSpc>
                <a:spcPct val="115000"/>
              </a:lnSpc>
              <a:spcBef>
                <a:spcPts val="0"/>
              </a:spcBef>
              <a:spcAft>
                <a:spcPts val="0"/>
              </a:spcAft>
              <a:buNone/>
            </a:pPr>
            <a:r>
              <a:rPr lang="en" sz="1000">
                <a:latin typeface="Calibri"/>
                <a:ea typeface="Calibri"/>
                <a:cs typeface="Calibri"/>
                <a:sym typeface="Calibri"/>
              </a:rPr>
              <a:t>Jan 2019 – Current</a:t>
            </a:r>
            <a:endParaRPr sz="1000">
              <a:latin typeface="Calibri"/>
              <a:ea typeface="Calibri"/>
              <a:cs typeface="Calibri"/>
              <a:sym typeface="Calibri"/>
            </a:endParaRPr>
          </a:p>
          <a:p>
            <a:pPr indent="0" lvl="0" marL="0" rtl="0" algn="l">
              <a:lnSpc>
                <a:spcPct val="115000"/>
              </a:lnSpc>
              <a:spcBef>
                <a:spcPts val="0"/>
              </a:spcBef>
              <a:spcAft>
                <a:spcPts val="0"/>
              </a:spcAft>
              <a:buClr>
                <a:schemeClr val="dk1"/>
              </a:buClr>
              <a:buSzPts val="1100"/>
              <a:buFont typeface="Arial"/>
              <a:buNone/>
            </a:pPr>
            <a:r>
              <a:rPr b="1" lang="en" sz="1000">
                <a:solidFill>
                  <a:srgbClr val="0B5394"/>
                </a:solidFill>
                <a:latin typeface="Calibri"/>
                <a:ea typeface="Calibri"/>
                <a:cs typeface="Calibri"/>
                <a:sym typeface="Calibri"/>
              </a:rPr>
              <a:t>Assistant Director</a:t>
            </a:r>
            <a:endParaRPr b="1" sz="1000">
              <a:solidFill>
                <a:srgbClr val="0B5394"/>
              </a:solidFill>
              <a:latin typeface="Calibri"/>
              <a:ea typeface="Calibri"/>
              <a:cs typeface="Calibri"/>
              <a:sym typeface="Calibri"/>
            </a:endParaRPr>
          </a:p>
          <a:p>
            <a:pPr indent="0" lvl="0" marL="0" rtl="0" algn="l">
              <a:lnSpc>
                <a:spcPct val="115000"/>
              </a:lnSpc>
              <a:spcBef>
                <a:spcPts val="0"/>
              </a:spcBef>
              <a:spcAft>
                <a:spcPts val="0"/>
              </a:spcAft>
              <a:buClr>
                <a:schemeClr val="dk1"/>
              </a:buClr>
              <a:buSzPts val="1100"/>
              <a:buFont typeface="Arial"/>
              <a:buNone/>
            </a:pPr>
            <a:r>
              <a:rPr b="1" lang="en" sz="1000">
                <a:solidFill>
                  <a:srgbClr val="0B5394"/>
                </a:solidFill>
                <a:latin typeface="Calibri"/>
                <a:ea typeface="Calibri"/>
                <a:cs typeface="Calibri"/>
                <a:sym typeface="Calibri"/>
              </a:rPr>
              <a:t>ACME BUSINESS CONSULTING PTE. LTD.</a:t>
            </a:r>
            <a:endParaRPr b="1" sz="1000">
              <a:solidFill>
                <a:srgbClr val="0B5394"/>
              </a:solidFill>
              <a:latin typeface="Calibri"/>
              <a:ea typeface="Calibri"/>
              <a:cs typeface="Calibri"/>
              <a:sym typeface="Calibri"/>
            </a:endParaRPr>
          </a:p>
          <a:p>
            <a:pPr indent="0" lvl="0" marL="0" rtl="0" algn="l">
              <a:lnSpc>
                <a:spcPct val="115000"/>
              </a:lnSpc>
              <a:spcBef>
                <a:spcPts val="0"/>
              </a:spcBef>
              <a:spcAft>
                <a:spcPts val="0"/>
              </a:spcAft>
              <a:buClr>
                <a:schemeClr val="dk1"/>
              </a:buClr>
              <a:buSzPts val="1100"/>
              <a:buFont typeface="Arial"/>
              <a:buNone/>
            </a:pPr>
            <a:r>
              <a:t/>
            </a:r>
            <a:endParaRPr sz="1000">
              <a:latin typeface="Calibri"/>
              <a:ea typeface="Calibri"/>
              <a:cs typeface="Calibri"/>
              <a:sym typeface="Calibri"/>
            </a:endParaRPr>
          </a:p>
          <a:p>
            <a:pPr indent="0" lvl="0" marL="0" rtl="0" algn="l">
              <a:lnSpc>
                <a:spcPct val="115000"/>
              </a:lnSpc>
              <a:spcBef>
                <a:spcPts val="0"/>
              </a:spcBef>
              <a:spcAft>
                <a:spcPts val="0"/>
              </a:spcAft>
              <a:buClr>
                <a:schemeClr val="dk1"/>
              </a:buClr>
              <a:buSzPts val="1100"/>
              <a:buFont typeface="Arial"/>
              <a:buNone/>
            </a:pPr>
            <a:r>
              <a:rPr lang="en" sz="1000">
                <a:latin typeface="Calibri"/>
                <a:ea typeface="Calibri"/>
                <a:cs typeface="Calibri"/>
                <a:sym typeface="Calibri"/>
              </a:rPr>
              <a:t>Key responsibilities:</a:t>
            </a:r>
            <a:endParaRPr sz="1000">
              <a:latin typeface="Calibri"/>
              <a:ea typeface="Calibri"/>
              <a:cs typeface="Calibri"/>
              <a:sym typeface="Calibri"/>
            </a:endParaRPr>
          </a:p>
          <a:p>
            <a:pPr indent="0" lvl="0" marL="0" rtl="0" algn="l">
              <a:lnSpc>
                <a:spcPct val="115000"/>
              </a:lnSpc>
              <a:spcBef>
                <a:spcPts val="0"/>
              </a:spcBef>
              <a:spcAft>
                <a:spcPts val="0"/>
              </a:spcAft>
              <a:buClr>
                <a:schemeClr val="dk1"/>
              </a:buClr>
              <a:buSzPts val="1100"/>
              <a:buFont typeface="Arial"/>
              <a:buNone/>
            </a:pPr>
            <a:r>
              <a:rPr lang="en" sz="900">
                <a:latin typeface="Calibri"/>
                <a:ea typeface="Calibri"/>
                <a:cs typeface="Calibri"/>
                <a:sym typeface="Calibri"/>
              </a:rPr>
              <a:t>⦁ Managing sales team of 5 senior consultants &amp; 20 sales specialists</a:t>
            </a:r>
            <a:endParaRPr sz="900">
              <a:latin typeface="Calibri"/>
              <a:ea typeface="Calibri"/>
              <a:cs typeface="Calibri"/>
              <a:sym typeface="Calibri"/>
            </a:endParaRPr>
          </a:p>
          <a:p>
            <a:pPr indent="0" lvl="0" marL="0" rtl="0" algn="l">
              <a:lnSpc>
                <a:spcPct val="115000"/>
              </a:lnSpc>
              <a:spcBef>
                <a:spcPts val="0"/>
              </a:spcBef>
              <a:spcAft>
                <a:spcPts val="0"/>
              </a:spcAft>
              <a:buClr>
                <a:schemeClr val="dk1"/>
              </a:buClr>
              <a:buSzPts val="1100"/>
              <a:buFont typeface="Arial"/>
              <a:buNone/>
            </a:pPr>
            <a:r>
              <a:rPr lang="en" sz="900">
                <a:latin typeface="Calibri"/>
                <a:ea typeface="Calibri"/>
                <a:cs typeface="Calibri"/>
                <a:sym typeface="Calibri"/>
              </a:rPr>
              <a:t>⦁ Business development &amp; project management</a:t>
            </a:r>
            <a:endParaRPr sz="900">
              <a:latin typeface="Calibri"/>
              <a:ea typeface="Calibri"/>
              <a:cs typeface="Calibri"/>
              <a:sym typeface="Calibri"/>
            </a:endParaRPr>
          </a:p>
          <a:p>
            <a:pPr indent="0" lvl="0" marL="0" rtl="0" algn="l">
              <a:lnSpc>
                <a:spcPct val="115000"/>
              </a:lnSpc>
              <a:spcBef>
                <a:spcPts val="0"/>
              </a:spcBef>
              <a:spcAft>
                <a:spcPts val="0"/>
              </a:spcAft>
              <a:buClr>
                <a:schemeClr val="dk1"/>
              </a:buClr>
              <a:buSzPts val="1100"/>
              <a:buFont typeface="Arial"/>
              <a:buNone/>
            </a:pPr>
            <a:r>
              <a:rPr lang="en" sz="900">
                <a:latin typeface="Calibri"/>
                <a:ea typeface="Calibri"/>
                <a:cs typeface="Calibri"/>
                <a:sym typeface="Calibri"/>
              </a:rPr>
              <a:t>⦁ Ensuring KPI of individual’s are reached</a:t>
            </a:r>
            <a:endParaRPr sz="900">
              <a:latin typeface="Calibri"/>
              <a:ea typeface="Calibri"/>
              <a:cs typeface="Calibri"/>
              <a:sym typeface="Calibri"/>
            </a:endParaRPr>
          </a:p>
          <a:p>
            <a:pPr indent="0" lvl="0" marL="0" rtl="0" algn="l">
              <a:lnSpc>
                <a:spcPct val="115000"/>
              </a:lnSpc>
              <a:spcBef>
                <a:spcPts val="0"/>
              </a:spcBef>
              <a:spcAft>
                <a:spcPts val="0"/>
              </a:spcAft>
              <a:buClr>
                <a:schemeClr val="dk1"/>
              </a:buClr>
              <a:buSzPts val="1100"/>
              <a:buFont typeface="Arial"/>
              <a:buNone/>
            </a:pPr>
            <a:r>
              <a:rPr lang="en" sz="900">
                <a:latin typeface="Calibri"/>
                <a:ea typeface="Calibri"/>
                <a:cs typeface="Calibri"/>
                <a:sym typeface="Calibri"/>
              </a:rPr>
              <a:t>⦁ Corporate market expansion</a:t>
            </a:r>
            <a:endParaRPr sz="900">
              <a:latin typeface="Calibri"/>
              <a:ea typeface="Calibri"/>
              <a:cs typeface="Calibri"/>
              <a:sym typeface="Calibri"/>
            </a:endParaRPr>
          </a:p>
          <a:p>
            <a:pPr indent="0" lvl="0" marL="0" rtl="0" algn="l">
              <a:lnSpc>
                <a:spcPct val="115000"/>
              </a:lnSpc>
              <a:spcBef>
                <a:spcPts val="0"/>
              </a:spcBef>
              <a:spcAft>
                <a:spcPts val="0"/>
              </a:spcAft>
              <a:buClr>
                <a:schemeClr val="dk1"/>
              </a:buClr>
              <a:buSzPts val="1100"/>
              <a:buFont typeface="Arial"/>
              <a:buNone/>
            </a:pPr>
            <a:r>
              <a:rPr lang="en" sz="900">
                <a:latin typeface="Calibri"/>
                <a:ea typeface="Calibri"/>
                <a:cs typeface="Calibri"/>
                <a:sym typeface="Calibri"/>
              </a:rPr>
              <a:t>⦁ Lead the business development team in achieving sales of $1,500,000 in two months</a:t>
            </a:r>
            <a:endParaRPr sz="1000">
              <a:latin typeface="Calibri"/>
              <a:ea typeface="Calibri"/>
              <a:cs typeface="Calibri"/>
              <a:sym typeface="Calibri"/>
            </a:endParaRPr>
          </a:p>
          <a:p>
            <a:pPr indent="0" lvl="0" marL="0" rtl="0" algn="l">
              <a:lnSpc>
                <a:spcPct val="115000"/>
              </a:lnSpc>
              <a:spcBef>
                <a:spcPts val="0"/>
              </a:spcBef>
              <a:spcAft>
                <a:spcPts val="0"/>
              </a:spcAft>
              <a:buClr>
                <a:schemeClr val="dk1"/>
              </a:buClr>
              <a:buSzPts val="1100"/>
              <a:buFont typeface="Arial"/>
              <a:buNone/>
            </a:pPr>
            <a:r>
              <a:t/>
            </a:r>
            <a:endParaRPr sz="1000">
              <a:latin typeface="Calibri"/>
              <a:ea typeface="Calibri"/>
              <a:cs typeface="Calibri"/>
              <a:sym typeface="Calibri"/>
            </a:endParaRPr>
          </a:p>
          <a:p>
            <a:pPr indent="0" lvl="0" marL="0" rtl="0" algn="l">
              <a:lnSpc>
                <a:spcPct val="115000"/>
              </a:lnSpc>
              <a:spcBef>
                <a:spcPts val="0"/>
              </a:spcBef>
              <a:spcAft>
                <a:spcPts val="0"/>
              </a:spcAft>
              <a:buClr>
                <a:schemeClr val="dk1"/>
              </a:buClr>
              <a:buSzPts val="1100"/>
              <a:buFont typeface="Arial"/>
              <a:buNone/>
            </a:pPr>
            <a:r>
              <a:t/>
            </a:r>
            <a:endParaRPr sz="1000">
              <a:latin typeface="Calibri"/>
              <a:ea typeface="Calibri"/>
              <a:cs typeface="Calibri"/>
              <a:sym typeface="Calibri"/>
            </a:endParaRPr>
          </a:p>
          <a:p>
            <a:pPr indent="0" lvl="0" marL="0" rtl="0" algn="l">
              <a:lnSpc>
                <a:spcPct val="115000"/>
              </a:lnSpc>
              <a:spcBef>
                <a:spcPts val="0"/>
              </a:spcBef>
              <a:spcAft>
                <a:spcPts val="0"/>
              </a:spcAft>
              <a:buNone/>
            </a:pPr>
            <a:r>
              <a:rPr lang="en" sz="1000">
                <a:latin typeface="Calibri"/>
                <a:ea typeface="Calibri"/>
                <a:cs typeface="Calibri"/>
                <a:sym typeface="Calibri"/>
              </a:rPr>
              <a:t>June 2016 – Dec 2018</a:t>
            </a:r>
            <a:endParaRPr sz="1000">
              <a:latin typeface="Calibri"/>
              <a:ea typeface="Calibri"/>
              <a:cs typeface="Calibri"/>
              <a:sym typeface="Calibri"/>
            </a:endParaRPr>
          </a:p>
          <a:p>
            <a:pPr indent="0" lvl="0" marL="0" rtl="0" algn="l">
              <a:lnSpc>
                <a:spcPct val="115000"/>
              </a:lnSpc>
              <a:spcBef>
                <a:spcPts val="0"/>
              </a:spcBef>
              <a:spcAft>
                <a:spcPts val="0"/>
              </a:spcAft>
              <a:buClr>
                <a:schemeClr val="dk1"/>
              </a:buClr>
              <a:buSzPts val="1100"/>
              <a:buFont typeface="Arial"/>
              <a:buNone/>
            </a:pPr>
            <a:r>
              <a:rPr b="1" lang="en" sz="1000">
                <a:solidFill>
                  <a:srgbClr val="0B5394"/>
                </a:solidFill>
                <a:latin typeface="Calibri"/>
                <a:ea typeface="Calibri"/>
                <a:cs typeface="Calibri"/>
                <a:sym typeface="Calibri"/>
              </a:rPr>
              <a:t>Senior Manager</a:t>
            </a:r>
            <a:endParaRPr b="1" sz="1000">
              <a:solidFill>
                <a:srgbClr val="0B5394"/>
              </a:solidFill>
              <a:latin typeface="Calibri"/>
              <a:ea typeface="Calibri"/>
              <a:cs typeface="Calibri"/>
              <a:sym typeface="Calibri"/>
            </a:endParaRPr>
          </a:p>
          <a:p>
            <a:pPr indent="0" lvl="0" marL="0" rtl="0" algn="l">
              <a:lnSpc>
                <a:spcPct val="115000"/>
              </a:lnSpc>
              <a:spcBef>
                <a:spcPts val="0"/>
              </a:spcBef>
              <a:spcAft>
                <a:spcPts val="0"/>
              </a:spcAft>
              <a:buClr>
                <a:schemeClr val="dk1"/>
              </a:buClr>
              <a:buSzPts val="1100"/>
              <a:buFont typeface="Arial"/>
              <a:buNone/>
            </a:pPr>
            <a:r>
              <a:rPr b="1" lang="en" sz="1000">
                <a:solidFill>
                  <a:srgbClr val="0B5394"/>
                </a:solidFill>
                <a:latin typeface="Calibri"/>
                <a:ea typeface="Calibri"/>
                <a:cs typeface="Calibri"/>
                <a:sym typeface="Calibri"/>
              </a:rPr>
              <a:t>ACME BUSINESS PTE. LTD.</a:t>
            </a:r>
            <a:endParaRPr b="1" sz="1000">
              <a:solidFill>
                <a:srgbClr val="0B5394"/>
              </a:solidFill>
              <a:latin typeface="Calibri"/>
              <a:ea typeface="Calibri"/>
              <a:cs typeface="Calibri"/>
              <a:sym typeface="Calibri"/>
            </a:endParaRPr>
          </a:p>
          <a:p>
            <a:pPr indent="0" lvl="0" marL="0" rtl="0" algn="l">
              <a:lnSpc>
                <a:spcPct val="115000"/>
              </a:lnSpc>
              <a:spcBef>
                <a:spcPts val="0"/>
              </a:spcBef>
              <a:spcAft>
                <a:spcPts val="0"/>
              </a:spcAft>
              <a:buClr>
                <a:schemeClr val="dk1"/>
              </a:buClr>
              <a:buSzPts val="1100"/>
              <a:buFont typeface="Arial"/>
              <a:buNone/>
            </a:pPr>
            <a:r>
              <a:t/>
            </a:r>
            <a:endParaRPr sz="1000">
              <a:latin typeface="Calibri"/>
              <a:ea typeface="Calibri"/>
              <a:cs typeface="Calibri"/>
              <a:sym typeface="Calibri"/>
            </a:endParaRPr>
          </a:p>
          <a:p>
            <a:pPr indent="0" lvl="0" marL="0" rtl="0" algn="l">
              <a:lnSpc>
                <a:spcPct val="115000"/>
              </a:lnSpc>
              <a:spcBef>
                <a:spcPts val="0"/>
              </a:spcBef>
              <a:spcAft>
                <a:spcPts val="0"/>
              </a:spcAft>
              <a:buClr>
                <a:schemeClr val="dk1"/>
              </a:buClr>
              <a:buSzPts val="1100"/>
              <a:buFont typeface="Arial"/>
              <a:buNone/>
            </a:pPr>
            <a:r>
              <a:rPr lang="en" sz="1000">
                <a:solidFill>
                  <a:schemeClr val="dk1"/>
                </a:solidFill>
                <a:latin typeface="Calibri"/>
                <a:ea typeface="Calibri"/>
                <a:cs typeface="Calibri"/>
                <a:sym typeface="Calibri"/>
              </a:rPr>
              <a:t>Key responsibilities:</a:t>
            </a:r>
            <a:endParaRPr sz="1000">
              <a:latin typeface="Calibri"/>
              <a:ea typeface="Calibri"/>
              <a:cs typeface="Calibri"/>
              <a:sym typeface="Calibri"/>
            </a:endParaRPr>
          </a:p>
          <a:p>
            <a:pPr indent="0" lvl="0" marL="0" rtl="0" algn="l">
              <a:lnSpc>
                <a:spcPct val="115000"/>
              </a:lnSpc>
              <a:spcBef>
                <a:spcPts val="0"/>
              </a:spcBef>
              <a:spcAft>
                <a:spcPts val="0"/>
              </a:spcAft>
              <a:buClr>
                <a:schemeClr val="dk1"/>
              </a:buClr>
              <a:buSzPts val="1100"/>
              <a:buFont typeface="Arial"/>
              <a:buNone/>
            </a:pPr>
            <a:r>
              <a:rPr lang="en" sz="900">
                <a:latin typeface="Calibri"/>
                <a:ea typeface="Calibri"/>
                <a:cs typeface="Calibri"/>
                <a:sym typeface="Calibri"/>
              </a:rPr>
              <a:t>⦁ Managing sales team headcount of 10</a:t>
            </a:r>
            <a:endParaRPr sz="900">
              <a:latin typeface="Calibri"/>
              <a:ea typeface="Calibri"/>
              <a:cs typeface="Calibri"/>
              <a:sym typeface="Calibri"/>
            </a:endParaRPr>
          </a:p>
          <a:p>
            <a:pPr indent="0" lvl="0" marL="0" rtl="0" algn="l">
              <a:lnSpc>
                <a:spcPct val="115000"/>
              </a:lnSpc>
              <a:spcBef>
                <a:spcPts val="0"/>
              </a:spcBef>
              <a:spcAft>
                <a:spcPts val="0"/>
              </a:spcAft>
              <a:buClr>
                <a:schemeClr val="dk1"/>
              </a:buClr>
              <a:buSzPts val="1100"/>
              <a:buFont typeface="Arial"/>
              <a:buNone/>
            </a:pPr>
            <a:r>
              <a:rPr lang="en" sz="900">
                <a:latin typeface="Calibri"/>
                <a:ea typeface="Calibri"/>
                <a:cs typeface="Calibri"/>
                <a:sym typeface="Calibri"/>
              </a:rPr>
              <a:t>⦁ Business development &amp; project management</a:t>
            </a:r>
            <a:endParaRPr sz="900">
              <a:latin typeface="Calibri"/>
              <a:ea typeface="Calibri"/>
              <a:cs typeface="Calibri"/>
              <a:sym typeface="Calibri"/>
            </a:endParaRPr>
          </a:p>
          <a:p>
            <a:pPr indent="0" lvl="0" marL="0" rtl="0" algn="l">
              <a:lnSpc>
                <a:spcPct val="115000"/>
              </a:lnSpc>
              <a:spcBef>
                <a:spcPts val="0"/>
              </a:spcBef>
              <a:spcAft>
                <a:spcPts val="0"/>
              </a:spcAft>
              <a:buClr>
                <a:schemeClr val="dk1"/>
              </a:buClr>
              <a:buSzPts val="1100"/>
              <a:buFont typeface="Arial"/>
              <a:buNone/>
            </a:pPr>
            <a:r>
              <a:rPr lang="en" sz="900">
                <a:latin typeface="Calibri"/>
                <a:ea typeface="Calibri"/>
                <a:cs typeface="Calibri"/>
                <a:sym typeface="Calibri"/>
              </a:rPr>
              <a:t>⦁ Ensuring KPI of individual’s are reached</a:t>
            </a:r>
            <a:endParaRPr sz="900">
              <a:latin typeface="Calibri"/>
              <a:ea typeface="Calibri"/>
              <a:cs typeface="Calibri"/>
              <a:sym typeface="Calibri"/>
            </a:endParaRPr>
          </a:p>
          <a:p>
            <a:pPr indent="0" lvl="0" marL="0" rtl="0" algn="l">
              <a:lnSpc>
                <a:spcPct val="115000"/>
              </a:lnSpc>
              <a:spcBef>
                <a:spcPts val="0"/>
              </a:spcBef>
              <a:spcAft>
                <a:spcPts val="0"/>
              </a:spcAft>
              <a:buClr>
                <a:schemeClr val="dk1"/>
              </a:buClr>
              <a:buSzPts val="1100"/>
              <a:buFont typeface="Arial"/>
              <a:buNone/>
            </a:pPr>
            <a:r>
              <a:rPr lang="en" sz="900">
                <a:latin typeface="Calibri"/>
                <a:ea typeface="Calibri"/>
                <a:cs typeface="Calibri"/>
                <a:sym typeface="Calibri"/>
              </a:rPr>
              <a:t>⦁ Oversee day-to-day operations of team</a:t>
            </a:r>
            <a:endParaRPr sz="900">
              <a:latin typeface="Calibri"/>
              <a:ea typeface="Calibri"/>
              <a:cs typeface="Calibri"/>
              <a:sym typeface="Calibri"/>
            </a:endParaRPr>
          </a:p>
          <a:p>
            <a:pPr indent="0" lvl="0" marL="0" rtl="0" algn="l">
              <a:lnSpc>
                <a:spcPct val="115000"/>
              </a:lnSpc>
              <a:spcBef>
                <a:spcPts val="0"/>
              </a:spcBef>
              <a:spcAft>
                <a:spcPts val="0"/>
              </a:spcAft>
              <a:buClr>
                <a:schemeClr val="dk1"/>
              </a:buClr>
              <a:buSzPts val="1100"/>
              <a:buFont typeface="Arial"/>
              <a:buNone/>
            </a:pPr>
            <a:r>
              <a:rPr lang="en" sz="900">
                <a:latin typeface="Calibri"/>
                <a:ea typeface="Calibri"/>
                <a:cs typeface="Calibri"/>
                <a:sym typeface="Calibri"/>
              </a:rPr>
              <a:t>⦁ Business development in corporate sector for the organization</a:t>
            </a:r>
            <a:endParaRPr sz="900">
              <a:latin typeface="Calibri"/>
              <a:ea typeface="Calibri"/>
              <a:cs typeface="Calibri"/>
              <a:sym typeface="Calibri"/>
            </a:endParaRPr>
          </a:p>
          <a:p>
            <a:pPr indent="0" lvl="0" marL="0" rtl="0" algn="l">
              <a:lnSpc>
                <a:spcPct val="115000"/>
              </a:lnSpc>
              <a:spcBef>
                <a:spcPts val="0"/>
              </a:spcBef>
              <a:spcAft>
                <a:spcPts val="0"/>
              </a:spcAft>
              <a:buClr>
                <a:schemeClr val="dk1"/>
              </a:buClr>
              <a:buSzPts val="1100"/>
              <a:buFont typeface="Arial"/>
              <a:buNone/>
            </a:pPr>
            <a:r>
              <a:rPr lang="en" sz="900">
                <a:latin typeface="Calibri"/>
                <a:ea typeface="Calibri"/>
                <a:cs typeface="Calibri"/>
                <a:sym typeface="Calibri"/>
              </a:rPr>
              <a:t>⦁ Breakthrough in corporate training with clients from government agencies &amp; corporations</a:t>
            </a:r>
            <a:endParaRPr sz="900">
              <a:latin typeface="Calibri"/>
              <a:ea typeface="Calibri"/>
              <a:cs typeface="Calibri"/>
              <a:sym typeface="Calibri"/>
            </a:endParaRPr>
          </a:p>
          <a:p>
            <a:pPr indent="0" lvl="0" marL="0" rtl="0" algn="l">
              <a:lnSpc>
                <a:spcPct val="115000"/>
              </a:lnSpc>
              <a:spcBef>
                <a:spcPts val="0"/>
              </a:spcBef>
              <a:spcAft>
                <a:spcPts val="0"/>
              </a:spcAft>
              <a:buNone/>
            </a:pPr>
            <a:r>
              <a:t/>
            </a:r>
            <a:endParaRPr sz="1000">
              <a:solidFill>
                <a:schemeClr val="dk1"/>
              </a:solidFill>
              <a:latin typeface="Calibri"/>
              <a:ea typeface="Calibri"/>
              <a:cs typeface="Calibri"/>
              <a:sym typeface="Calibri"/>
            </a:endParaRPr>
          </a:p>
          <a:p>
            <a:pPr indent="0" lvl="0" marL="0" rtl="0" algn="l">
              <a:lnSpc>
                <a:spcPct val="115000"/>
              </a:lnSpc>
              <a:spcBef>
                <a:spcPts val="0"/>
              </a:spcBef>
              <a:spcAft>
                <a:spcPts val="0"/>
              </a:spcAft>
              <a:buNone/>
            </a:pPr>
            <a:r>
              <a:t/>
            </a:r>
            <a:endParaRPr sz="1000">
              <a:solidFill>
                <a:schemeClr val="dk1"/>
              </a:solidFill>
              <a:latin typeface="Calibri"/>
              <a:ea typeface="Calibri"/>
              <a:cs typeface="Calibri"/>
              <a:sym typeface="Calibri"/>
            </a:endParaRPr>
          </a:p>
          <a:p>
            <a:pPr indent="0" lvl="0" marL="0" rtl="0" algn="l">
              <a:lnSpc>
                <a:spcPct val="115000"/>
              </a:lnSpc>
              <a:spcBef>
                <a:spcPts val="0"/>
              </a:spcBef>
              <a:spcAft>
                <a:spcPts val="0"/>
              </a:spcAft>
              <a:buNone/>
            </a:pPr>
            <a:r>
              <a:rPr lang="en" sz="1000">
                <a:solidFill>
                  <a:schemeClr val="dk1"/>
                </a:solidFill>
                <a:latin typeface="Calibri"/>
                <a:ea typeface="Calibri"/>
                <a:cs typeface="Calibri"/>
                <a:sym typeface="Calibri"/>
              </a:rPr>
              <a:t>Sep 2011 – Jun 2016	</a:t>
            </a:r>
            <a:endParaRPr sz="1000">
              <a:solidFill>
                <a:schemeClr val="dk1"/>
              </a:solidFill>
              <a:latin typeface="Calibri"/>
              <a:ea typeface="Calibri"/>
              <a:cs typeface="Calibri"/>
              <a:sym typeface="Calibri"/>
            </a:endParaRPr>
          </a:p>
          <a:p>
            <a:pPr indent="0" lvl="0" marL="0" rtl="0" algn="l">
              <a:lnSpc>
                <a:spcPct val="115000"/>
              </a:lnSpc>
              <a:spcBef>
                <a:spcPts val="0"/>
              </a:spcBef>
              <a:spcAft>
                <a:spcPts val="0"/>
              </a:spcAft>
              <a:buNone/>
            </a:pPr>
            <a:r>
              <a:rPr b="1" lang="en" sz="1000">
                <a:solidFill>
                  <a:srgbClr val="0B5394"/>
                </a:solidFill>
                <a:latin typeface="Calibri"/>
                <a:ea typeface="Calibri"/>
                <a:cs typeface="Calibri"/>
                <a:sym typeface="Calibri"/>
              </a:rPr>
              <a:t>Assistant Manager</a:t>
            </a:r>
            <a:endParaRPr b="1" sz="1000">
              <a:solidFill>
                <a:srgbClr val="0B5394"/>
              </a:solidFill>
              <a:latin typeface="Calibri"/>
              <a:ea typeface="Calibri"/>
              <a:cs typeface="Calibri"/>
              <a:sym typeface="Calibri"/>
            </a:endParaRPr>
          </a:p>
          <a:p>
            <a:pPr indent="0" lvl="0" marL="0" rtl="0" algn="l">
              <a:lnSpc>
                <a:spcPct val="115000"/>
              </a:lnSpc>
              <a:spcBef>
                <a:spcPts val="0"/>
              </a:spcBef>
              <a:spcAft>
                <a:spcPts val="0"/>
              </a:spcAft>
              <a:buNone/>
            </a:pPr>
            <a:r>
              <a:rPr b="1" lang="en" sz="1000">
                <a:solidFill>
                  <a:srgbClr val="0B5394"/>
                </a:solidFill>
                <a:latin typeface="Calibri"/>
                <a:ea typeface="Calibri"/>
                <a:cs typeface="Calibri"/>
                <a:sym typeface="Calibri"/>
              </a:rPr>
              <a:t>ACME GROUP</a:t>
            </a:r>
            <a:endParaRPr b="1" sz="1000">
              <a:solidFill>
                <a:srgbClr val="0B5394"/>
              </a:solidFill>
              <a:latin typeface="Calibri"/>
              <a:ea typeface="Calibri"/>
              <a:cs typeface="Calibri"/>
              <a:sym typeface="Calibri"/>
            </a:endParaRPr>
          </a:p>
          <a:p>
            <a:pPr indent="0" lvl="0" marL="0" rtl="0" algn="l">
              <a:lnSpc>
                <a:spcPct val="115000"/>
              </a:lnSpc>
              <a:spcBef>
                <a:spcPts val="0"/>
              </a:spcBef>
              <a:spcAft>
                <a:spcPts val="0"/>
              </a:spcAft>
              <a:buNone/>
            </a:pPr>
            <a:r>
              <a:t/>
            </a:r>
            <a:endParaRPr sz="1000">
              <a:solidFill>
                <a:schemeClr val="dk1"/>
              </a:solidFill>
              <a:latin typeface="Calibri"/>
              <a:ea typeface="Calibri"/>
              <a:cs typeface="Calibri"/>
              <a:sym typeface="Calibri"/>
            </a:endParaRPr>
          </a:p>
          <a:p>
            <a:pPr indent="0" lvl="0" marL="0" rtl="0" algn="l">
              <a:lnSpc>
                <a:spcPct val="115000"/>
              </a:lnSpc>
              <a:spcBef>
                <a:spcPts val="0"/>
              </a:spcBef>
              <a:spcAft>
                <a:spcPts val="0"/>
              </a:spcAft>
              <a:buNone/>
            </a:pPr>
            <a:r>
              <a:rPr lang="en" sz="1000">
                <a:solidFill>
                  <a:schemeClr val="dk1"/>
                </a:solidFill>
                <a:latin typeface="Calibri"/>
                <a:ea typeface="Calibri"/>
                <a:cs typeface="Calibri"/>
                <a:sym typeface="Calibri"/>
              </a:rPr>
              <a:t>Key responsibilities:</a:t>
            </a:r>
            <a:endParaRPr sz="1000">
              <a:solidFill>
                <a:schemeClr val="dk1"/>
              </a:solidFill>
              <a:latin typeface="Calibri"/>
              <a:ea typeface="Calibri"/>
              <a:cs typeface="Calibri"/>
              <a:sym typeface="Calibri"/>
            </a:endParaRPr>
          </a:p>
          <a:p>
            <a:pPr indent="0" lvl="0" marL="0" rtl="0" algn="l">
              <a:lnSpc>
                <a:spcPct val="115000"/>
              </a:lnSpc>
              <a:spcBef>
                <a:spcPts val="0"/>
              </a:spcBef>
              <a:spcAft>
                <a:spcPts val="0"/>
              </a:spcAft>
              <a:buNone/>
            </a:pPr>
            <a:r>
              <a:rPr lang="en" sz="1000">
                <a:solidFill>
                  <a:schemeClr val="dk1"/>
                </a:solidFill>
                <a:latin typeface="Calibri"/>
                <a:ea typeface="Calibri"/>
                <a:cs typeface="Calibri"/>
                <a:sym typeface="Calibri"/>
              </a:rPr>
              <a:t>⦁ Reaching out to partners &amp; suppliers for extensive project collaborations</a:t>
            </a:r>
            <a:endParaRPr sz="1000">
              <a:solidFill>
                <a:schemeClr val="dk1"/>
              </a:solidFill>
              <a:latin typeface="Calibri"/>
              <a:ea typeface="Calibri"/>
              <a:cs typeface="Calibri"/>
              <a:sym typeface="Calibri"/>
            </a:endParaRPr>
          </a:p>
          <a:p>
            <a:pPr indent="0" lvl="0" marL="0" rtl="0" algn="l">
              <a:lnSpc>
                <a:spcPct val="115000"/>
              </a:lnSpc>
              <a:spcBef>
                <a:spcPts val="0"/>
              </a:spcBef>
              <a:spcAft>
                <a:spcPts val="0"/>
              </a:spcAft>
              <a:buNone/>
            </a:pPr>
            <a:r>
              <a:rPr lang="en" sz="1000">
                <a:solidFill>
                  <a:schemeClr val="dk1"/>
                </a:solidFill>
                <a:latin typeface="Calibri"/>
                <a:ea typeface="Calibri"/>
                <a:cs typeface="Calibri"/>
                <a:sym typeface="Calibri"/>
              </a:rPr>
              <a:t>⦁ Managing projects, inclusive of manpower, budgeting &amp; logistics allocation</a:t>
            </a:r>
            <a:endParaRPr sz="1000">
              <a:solidFill>
                <a:schemeClr val="dk1"/>
              </a:solidFill>
              <a:latin typeface="Calibri"/>
              <a:ea typeface="Calibri"/>
              <a:cs typeface="Calibri"/>
              <a:sym typeface="Calibri"/>
            </a:endParaRPr>
          </a:p>
          <a:p>
            <a:pPr indent="0" lvl="0" marL="0" rtl="0" algn="l">
              <a:lnSpc>
                <a:spcPct val="115000"/>
              </a:lnSpc>
              <a:spcBef>
                <a:spcPts val="0"/>
              </a:spcBef>
              <a:spcAft>
                <a:spcPts val="0"/>
              </a:spcAft>
              <a:buNone/>
            </a:pPr>
            <a:r>
              <a:rPr lang="en" sz="1000">
                <a:solidFill>
                  <a:schemeClr val="dk1"/>
                </a:solidFill>
                <a:latin typeface="Calibri"/>
                <a:ea typeface="Calibri"/>
                <a:cs typeface="Calibri"/>
                <a:sym typeface="Calibri"/>
              </a:rPr>
              <a:t>⦁ Ensure smooth implementation of programmes &amp; key accounts management</a:t>
            </a:r>
            <a:endParaRPr sz="1000">
              <a:solidFill>
                <a:schemeClr val="dk1"/>
              </a:solidFill>
              <a:latin typeface="Calibri"/>
              <a:ea typeface="Calibri"/>
              <a:cs typeface="Calibri"/>
              <a:sym typeface="Calibri"/>
            </a:endParaRPr>
          </a:p>
          <a:p>
            <a:pPr indent="0" lvl="0" marL="0" rtl="0" algn="l">
              <a:lnSpc>
                <a:spcPct val="115000"/>
              </a:lnSpc>
              <a:spcBef>
                <a:spcPts val="0"/>
              </a:spcBef>
              <a:spcAft>
                <a:spcPts val="0"/>
              </a:spcAft>
              <a:buNone/>
            </a:pPr>
            <a:r>
              <a:rPr lang="en" sz="1000">
                <a:solidFill>
                  <a:schemeClr val="dk1"/>
                </a:solidFill>
                <a:latin typeface="Calibri"/>
                <a:ea typeface="Calibri"/>
                <a:cs typeface="Calibri"/>
                <a:sym typeface="Calibri"/>
              </a:rPr>
              <a:t>⦁ Assist sales team through leads generation &amp; management</a:t>
            </a:r>
            <a:endParaRPr sz="1000">
              <a:solidFill>
                <a:schemeClr val="dk1"/>
              </a:solidFill>
              <a:latin typeface="Calibri"/>
              <a:ea typeface="Calibri"/>
              <a:cs typeface="Calibri"/>
              <a:sym typeface="Calibri"/>
            </a:endParaRPr>
          </a:p>
        </p:txBody>
      </p:sp>
      <p:sp>
        <p:nvSpPr>
          <p:cNvPr id="70" name="Google Shape;70;p13"/>
          <p:cNvSpPr/>
          <p:nvPr/>
        </p:nvSpPr>
        <p:spPr>
          <a:xfrm>
            <a:off x="235650" y="10161275"/>
            <a:ext cx="7088400" cy="338700"/>
          </a:xfrm>
          <a:prstGeom prst="snip1Rect">
            <a:avLst>
              <a:gd fmla="val 0" name="adj"/>
            </a:avLst>
          </a:prstGeom>
          <a:solidFill>
            <a:srgbClr val="073763"/>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sz="1000">
                <a:solidFill>
                  <a:srgbClr val="FFFFFF"/>
                </a:solidFill>
                <a:latin typeface="Calibri"/>
                <a:ea typeface="Calibri"/>
                <a:cs typeface="Calibri"/>
                <a:sym typeface="Calibri"/>
              </a:rPr>
              <a:t>Page 1 of 1</a:t>
            </a:r>
            <a:endParaRPr sz="1000">
              <a:solidFill>
                <a:srgbClr val="FFFFFF"/>
              </a:solidFill>
              <a:latin typeface="Calibri"/>
              <a:ea typeface="Calibri"/>
              <a:cs typeface="Calibri"/>
              <a:sym typeface="Calibri"/>
            </a:endParaRPr>
          </a:p>
        </p:txBody>
      </p:sp>
      <p:grpSp>
        <p:nvGrpSpPr>
          <p:cNvPr id="71" name="Google Shape;71;p13"/>
          <p:cNvGrpSpPr/>
          <p:nvPr/>
        </p:nvGrpSpPr>
        <p:grpSpPr>
          <a:xfrm>
            <a:off x="235575" y="6808025"/>
            <a:ext cx="2338275" cy="2447400"/>
            <a:chOff x="235575" y="2103125"/>
            <a:chExt cx="2338275" cy="2447400"/>
          </a:xfrm>
        </p:grpSpPr>
        <p:sp>
          <p:nvSpPr>
            <p:cNvPr id="72" name="Google Shape;72;p13"/>
            <p:cNvSpPr/>
            <p:nvPr/>
          </p:nvSpPr>
          <p:spPr>
            <a:xfrm>
              <a:off x="235650" y="2103125"/>
              <a:ext cx="2338200" cy="338700"/>
            </a:xfrm>
            <a:prstGeom prst="snip1Rect">
              <a:avLst>
                <a:gd fmla="val 50000" name="adj"/>
              </a:avLst>
            </a:prstGeom>
            <a:solidFill>
              <a:srgbClr val="07376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3" name="Google Shape;73;p13"/>
            <p:cNvSpPr txBox="1"/>
            <p:nvPr/>
          </p:nvSpPr>
          <p:spPr>
            <a:xfrm>
              <a:off x="235575" y="2103125"/>
              <a:ext cx="2338200" cy="3387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lang="en" sz="1000">
                  <a:solidFill>
                    <a:srgbClr val="FFFFFF"/>
                  </a:solidFill>
                  <a:latin typeface="Calibri"/>
                  <a:ea typeface="Calibri"/>
                  <a:cs typeface="Calibri"/>
                  <a:sym typeface="Calibri"/>
                </a:rPr>
                <a:t>LANGUAGE &amp; SOFTWARE PROFICIENCY</a:t>
              </a:r>
              <a:endParaRPr sz="1000">
                <a:solidFill>
                  <a:srgbClr val="FFFFFF"/>
                </a:solidFill>
                <a:latin typeface="Calibri"/>
                <a:ea typeface="Calibri"/>
                <a:cs typeface="Calibri"/>
                <a:sym typeface="Calibri"/>
              </a:endParaRPr>
            </a:p>
          </p:txBody>
        </p:sp>
        <p:sp>
          <p:nvSpPr>
            <p:cNvPr id="74" name="Google Shape;74;p13"/>
            <p:cNvSpPr txBox="1"/>
            <p:nvPr/>
          </p:nvSpPr>
          <p:spPr>
            <a:xfrm>
              <a:off x="235650" y="2441825"/>
              <a:ext cx="2338200" cy="2108700"/>
            </a:xfrm>
            <a:prstGeom prst="rect">
              <a:avLst/>
            </a:prstGeom>
            <a:noFill/>
            <a:ln>
              <a:noFill/>
            </a:ln>
          </p:spPr>
          <p:txBody>
            <a:bodyPr anchorCtr="0" anchor="t" bIns="91425" lIns="91425" spcFirstLastPara="1" rIns="91425" wrap="square" tIns="91425">
              <a:spAutoFit/>
            </a:bodyPr>
            <a:lstStyle/>
            <a:p>
              <a:pPr indent="0" lvl="0" marL="0" rtl="0" algn="l">
                <a:lnSpc>
                  <a:spcPct val="115000"/>
                </a:lnSpc>
                <a:spcBef>
                  <a:spcPts val="0"/>
                </a:spcBef>
                <a:spcAft>
                  <a:spcPts val="0"/>
                </a:spcAft>
                <a:buNone/>
              </a:pPr>
              <a:r>
                <a:rPr lang="en" sz="1000">
                  <a:latin typeface="Calibri"/>
                  <a:ea typeface="Calibri"/>
                  <a:cs typeface="Calibri"/>
                  <a:sym typeface="Calibri"/>
                </a:rPr>
                <a:t>ENGLISH</a:t>
              </a:r>
              <a:endParaRPr sz="1000">
                <a:latin typeface="Calibri"/>
                <a:ea typeface="Calibri"/>
                <a:cs typeface="Calibri"/>
                <a:sym typeface="Calibri"/>
              </a:endParaRPr>
            </a:p>
            <a:p>
              <a:pPr indent="0" lvl="0" marL="0" rtl="0" algn="l">
                <a:lnSpc>
                  <a:spcPct val="115000"/>
                </a:lnSpc>
                <a:spcBef>
                  <a:spcPts val="0"/>
                </a:spcBef>
                <a:spcAft>
                  <a:spcPts val="0"/>
                </a:spcAft>
                <a:buNone/>
              </a:pPr>
              <a:r>
                <a:rPr lang="en" sz="1000">
                  <a:latin typeface="Calibri"/>
                  <a:ea typeface="Calibri"/>
                  <a:cs typeface="Calibri"/>
                  <a:sym typeface="Calibri"/>
                </a:rPr>
                <a:t>Written, Spoken &amp; Reading - </a:t>
              </a:r>
              <a:r>
                <a:rPr b="1" lang="en" sz="1000">
                  <a:solidFill>
                    <a:srgbClr val="0B5394"/>
                  </a:solidFill>
                  <a:latin typeface="Calibri"/>
                  <a:ea typeface="Calibri"/>
                  <a:cs typeface="Calibri"/>
                  <a:sym typeface="Calibri"/>
                </a:rPr>
                <a:t>Fluent</a:t>
              </a:r>
              <a:endParaRPr b="1" sz="1000">
                <a:solidFill>
                  <a:srgbClr val="0B5394"/>
                </a:solidFill>
                <a:latin typeface="Calibri"/>
                <a:ea typeface="Calibri"/>
                <a:cs typeface="Calibri"/>
                <a:sym typeface="Calibri"/>
              </a:endParaRPr>
            </a:p>
            <a:p>
              <a:pPr indent="0" lvl="0" marL="0" rtl="0" algn="l">
                <a:lnSpc>
                  <a:spcPct val="115000"/>
                </a:lnSpc>
                <a:spcBef>
                  <a:spcPts val="0"/>
                </a:spcBef>
                <a:spcAft>
                  <a:spcPts val="0"/>
                </a:spcAft>
                <a:buNone/>
              </a:pPr>
              <a:r>
                <a:t/>
              </a:r>
              <a:endParaRPr sz="1000">
                <a:latin typeface="Calibri"/>
                <a:ea typeface="Calibri"/>
                <a:cs typeface="Calibri"/>
                <a:sym typeface="Calibri"/>
              </a:endParaRPr>
            </a:p>
            <a:p>
              <a:pPr indent="0" lvl="0" marL="0" rtl="0" algn="l">
                <a:lnSpc>
                  <a:spcPct val="115000"/>
                </a:lnSpc>
                <a:spcBef>
                  <a:spcPts val="0"/>
                </a:spcBef>
                <a:spcAft>
                  <a:spcPts val="0"/>
                </a:spcAft>
                <a:buNone/>
              </a:pPr>
              <a:r>
                <a:rPr lang="en" sz="1000">
                  <a:latin typeface="Calibri"/>
                  <a:ea typeface="Calibri"/>
                  <a:cs typeface="Calibri"/>
                  <a:sym typeface="Calibri"/>
                </a:rPr>
                <a:t>MANDARIN</a:t>
              </a:r>
              <a:endParaRPr sz="1000">
                <a:latin typeface="Calibri"/>
                <a:ea typeface="Calibri"/>
                <a:cs typeface="Calibri"/>
                <a:sym typeface="Calibri"/>
              </a:endParaRPr>
            </a:p>
            <a:p>
              <a:pPr indent="0" lvl="0" marL="0" rtl="0" algn="l">
                <a:lnSpc>
                  <a:spcPct val="115000"/>
                </a:lnSpc>
                <a:spcBef>
                  <a:spcPts val="0"/>
                </a:spcBef>
                <a:spcAft>
                  <a:spcPts val="0"/>
                </a:spcAft>
                <a:buNone/>
              </a:pPr>
              <a:r>
                <a:rPr lang="en" sz="1000">
                  <a:latin typeface="Calibri"/>
                  <a:ea typeface="Calibri"/>
                  <a:cs typeface="Calibri"/>
                  <a:sym typeface="Calibri"/>
                </a:rPr>
                <a:t>Written, Spoken &amp; Reading - </a:t>
              </a:r>
              <a:r>
                <a:rPr b="1" lang="en" sz="1000">
                  <a:solidFill>
                    <a:srgbClr val="0B5394"/>
                  </a:solidFill>
                  <a:latin typeface="Calibri"/>
                  <a:ea typeface="Calibri"/>
                  <a:cs typeface="Calibri"/>
                  <a:sym typeface="Calibri"/>
                </a:rPr>
                <a:t>Fluent</a:t>
              </a:r>
              <a:endParaRPr b="1" sz="1000">
                <a:solidFill>
                  <a:srgbClr val="0B5394"/>
                </a:solidFill>
                <a:latin typeface="Calibri"/>
                <a:ea typeface="Calibri"/>
                <a:cs typeface="Calibri"/>
                <a:sym typeface="Calibri"/>
              </a:endParaRPr>
            </a:p>
            <a:p>
              <a:pPr indent="0" lvl="0" marL="0" rtl="0" algn="l">
                <a:lnSpc>
                  <a:spcPct val="115000"/>
                </a:lnSpc>
                <a:spcBef>
                  <a:spcPts val="0"/>
                </a:spcBef>
                <a:spcAft>
                  <a:spcPts val="0"/>
                </a:spcAft>
                <a:buNone/>
              </a:pPr>
              <a:r>
                <a:t/>
              </a:r>
              <a:endParaRPr sz="1000">
                <a:latin typeface="Calibri"/>
                <a:ea typeface="Calibri"/>
                <a:cs typeface="Calibri"/>
                <a:sym typeface="Calibri"/>
              </a:endParaRPr>
            </a:p>
            <a:p>
              <a:pPr indent="0" lvl="0" marL="0" rtl="0" algn="l">
                <a:lnSpc>
                  <a:spcPct val="115000"/>
                </a:lnSpc>
                <a:spcBef>
                  <a:spcPts val="0"/>
                </a:spcBef>
                <a:spcAft>
                  <a:spcPts val="0"/>
                </a:spcAft>
                <a:buNone/>
              </a:pPr>
              <a:r>
                <a:rPr lang="en" sz="1000">
                  <a:latin typeface="Calibri"/>
                  <a:ea typeface="Calibri"/>
                  <a:cs typeface="Calibri"/>
                  <a:sym typeface="Calibri"/>
                </a:rPr>
                <a:t>SOFTWARE</a:t>
              </a:r>
              <a:endParaRPr sz="1000">
                <a:latin typeface="Calibri"/>
                <a:ea typeface="Calibri"/>
                <a:cs typeface="Calibri"/>
                <a:sym typeface="Calibri"/>
              </a:endParaRPr>
            </a:p>
            <a:p>
              <a:pPr indent="0" lvl="0" marL="0" rtl="0" algn="l">
                <a:lnSpc>
                  <a:spcPct val="115000"/>
                </a:lnSpc>
                <a:spcBef>
                  <a:spcPts val="0"/>
                </a:spcBef>
                <a:spcAft>
                  <a:spcPts val="0"/>
                </a:spcAft>
                <a:buNone/>
              </a:pPr>
              <a:r>
                <a:rPr lang="en" sz="1000">
                  <a:latin typeface="Calibri"/>
                  <a:ea typeface="Calibri"/>
                  <a:cs typeface="Calibri"/>
                  <a:sym typeface="Calibri"/>
                </a:rPr>
                <a:t>Microsoft Office Suite</a:t>
              </a:r>
              <a:endParaRPr sz="1000">
                <a:latin typeface="Calibri"/>
                <a:ea typeface="Calibri"/>
                <a:cs typeface="Calibri"/>
                <a:sym typeface="Calibri"/>
              </a:endParaRPr>
            </a:p>
            <a:p>
              <a:pPr indent="-292100" lvl="0" marL="457200" rtl="0" algn="l">
                <a:lnSpc>
                  <a:spcPct val="115000"/>
                </a:lnSpc>
                <a:spcBef>
                  <a:spcPts val="0"/>
                </a:spcBef>
                <a:spcAft>
                  <a:spcPts val="0"/>
                </a:spcAft>
                <a:buSzPts val="1000"/>
                <a:buFont typeface="Calibri"/>
                <a:buChar char="-"/>
              </a:pPr>
              <a:r>
                <a:rPr lang="en" sz="1000">
                  <a:latin typeface="Calibri"/>
                  <a:ea typeface="Calibri"/>
                  <a:cs typeface="Calibri"/>
                  <a:sym typeface="Calibri"/>
                </a:rPr>
                <a:t>MS Word</a:t>
              </a:r>
              <a:endParaRPr sz="1000">
                <a:latin typeface="Calibri"/>
                <a:ea typeface="Calibri"/>
                <a:cs typeface="Calibri"/>
                <a:sym typeface="Calibri"/>
              </a:endParaRPr>
            </a:p>
            <a:p>
              <a:pPr indent="-292100" lvl="0" marL="457200" rtl="0" algn="l">
                <a:lnSpc>
                  <a:spcPct val="115000"/>
                </a:lnSpc>
                <a:spcBef>
                  <a:spcPts val="0"/>
                </a:spcBef>
                <a:spcAft>
                  <a:spcPts val="0"/>
                </a:spcAft>
                <a:buSzPts val="1000"/>
                <a:buFont typeface="Calibri"/>
                <a:buChar char="-"/>
              </a:pPr>
              <a:r>
                <a:rPr lang="en" sz="1000">
                  <a:latin typeface="Calibri"/>
                  <a:ea typeface="Calibri"/>
                  <a:cs typeface="Calibri"/>
                  <a:sym typeface="Calibri"/>
                </a:rPr>
                <a:t>MS Powerpoint</a:t>
              </a:r>
              <a:endParaRPr sz="1000">
                <a:latin typeface="Calibri"/>
                <a:ea typeface="Calibri"/>
                <a:cs typeface="Calibri"/>
                <a:sym typeface="Calibri"/>
              </a:endParaRPr>
            </a:p>
            <a:p>
              <a:pPr indent="-292100" lvl="0" marL="457200" rtl="0" algn="l">
                <a:lnSpc>
                  <a:spcPct val="115000"/>
                </a:lnSpc>
                <a:spcBef>
                  <a:spcPts val="0"/>
                </a:spcBef>
                <a:spcAft>
                  <a:spcPts val="0"/>
                </a:spcAft>
                <a:buSzPts val="1000"/>
                <a:buFont typeface="Calibri"/>
                <a:buChar char="-"/>
              </a:pPr>
              <a:r>
                <a:rPr lang="en" sz="1000">
                  <a:latin typeface="Calibri"/>
                  <a:ea typeface="Calibri"/>
                  <a:cs typeface="Calibri"/>
                  <a:sym typeface="Calibri"/>
                </a:rPr>
                <a:t>MS Excel</a:t>
              </a:r>
              <a:endParaRPr sz="1000">
                <a:latin typeface="Calibri"/>
                <a:ea typeface="Calibri"/>
                <a:cs typeface="Calibri"/>
                <a:sym typeface="Calibri"/>
              </a:endParaRPr>
            </a:p>
          </p:txBody>
        </p:sp>
      </p:grpSp>
      <p:grpSp>
        <p:nvGrpSpPr>
          <p:cNvPr id="75" name="Google Shape;75;p13"/>
          <p:cNvGrpSpPr/>
          <p:nvPr/>
        </p:nvGrpSpPr>
        <p:grpSpPr>
          <a:xfrm>
            <a:off x="2790800" y="2118125"/>
            <a:ext cx="4533300" cy="1446900"/>
            <a:chOff x="2790800" y="2118125"/>
            <a:chExt cx="4533300" cy="1446900"/>
          </a:xfrm>
        </p:grpSpPr>
        <p:sp>
          <p:nvSpPr>
            <p:cNvPr id="76" name="Google Shape;76;p13"/>
            <p:cNvSpPr/>
            <p:nvPr/>
          </p:nvSpPr>
          <p:spPr>
            <a:xfrm flipH="1">
              <a:off x="2790800" y="2118125"/>
              <a:ext cx="1514400" cy="338700"/>
            </a:xfrm>
            <a:prstGeom prst="snip1Rect">
              <a:avLst>
                <a:gd fmla="val 50000" name="adj"/>
              </a:avLst>
            </a:prstGeom>
            <a:solidFill>
              <a:srgbClr val="0B539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7" name="Google Shape;77;p13"/>
            <p:cNvSpPr txBox="1"/>
            <p:nvPr/>
          </p:nvSpPr>
          <p:spPr>
            <a:xfrm>
              <a:off x="2790800" y="2118125"/>
              <a:ext cx="1514400" cy="3387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lang="en" sz="1000">
                  <a:solidFill>
                    <a:srgbClr val="FFFFFF"/>
                  </a:solidFill>
                  <a:latin typeface="Calibri"/>
                  <a:ea typeface="Calibri"/>
                  <a:cs typeface="Calibri"/>
                  <a:sym typeface="Calibri"/>
                </a:rPr>
                <a:t>ABOUT ME</a:t>
              </a:r>
              <a:endParaRPr sz="1000">
                <a:solidFill>
                  <a:srgbClr val="FFFFFF"/>
                </a:solidFill>
                <a:latin typeface="Calibri"/>
                <a:ea typeface="Calibri"/>
                <a:cs typeface="Calibri"/>
                <a:sym typeface="Calibri"/>
              </a:endParaRPr>
            </a:p>
          </p:txBody>
        </p:sp>
        <p:sp>
          <p:nvSpPr>
            <p:cNvPr id="78" name="Google Shape;78;p13"/>
            <p:cNvSpPr txBox="1"/>
            <p:nvPr/>
          </p:nvSpPr>
          <p:spPr>
            <a:xfrm>
              <a:off x="2790800" y="2456825"/>
              <a:ext cx="4533300" cy="1108200"/>
            </a:xfrm>
            <a:prstGeom prst="rect">
              <a:avLst/>
            </a:prstGeom>
            <a:noFill/>
            <a:ln>
              <a:noFill/>
            </a:ln>
          </p:spPr>
          <p:txBody>
            <a:bodyPr anchorCtr="0" anchor="t" bIns="91425" lIns="91425" spcFirstLastPara="1" rIns="91425" wrap="square" tIns="91425">
              <a:spAutoFit/>
            </a:bodyPr>
            <a:lstStyle/>
            <a:p>
              <a:pPr indent="0" lvl="0" marL="0" rtl="0" algn="just">
                <a:lnSpc>
                  <a:spcPct val="100000"/>
                </a:lnSpc>
                <a:spcBef>
                  <a:spcPts val="0"/>
                </a:spcBef>
                <a:spcAft>
                  <a:spcPts val="0"/>
                </a:spcAft>
                <a:buNone/>
              </a:pPr>
              <a:r>
                <a:rPr lang="en" sz="1000">
                  <a:solidFill>
                    <a:schemeClr val="dk1"/>
                  </a:solidFill>
                  <a:highlight>
                    <a:srgbClr val="FFFFFF"/>
                  </a:highlight>
                  <a:latin typeface="Calibri"/>
                  <a:ea typeface="Calibri"/>
                  <a:cs typeface="Calibri"/>
                  <a:sym typeface="Calibri"/>
                </a:rPr>
                <a:t>Lorem ipsum dolor sit amet, consectetur adipiscing elit. Praesent at orci diam. Cras imperdiet volutpat ipsum eu varius. Aliquam cursus neque nulla, eget ultricies elit feugiat pretium. Donec feugiat leo nec varius porttitor. Vivamus auctor nibh ut leo rhoncus aliquam. Aenean tincidunt a velit vel sagittis. Mauris euismod venenatis sapien id convallis. Nam luctus ante id enim feugiat, vel elementum massa convallis. Praesent mollis, ex et malesuada scelerisque, massa nibh.</a:t>
              </a:r>
              <a:endParaRPr sz="1000">
                <a:latin typeface="Calibri"/>
                <a:ea typeface="Calibri"/>
                <a:cs typeface="Calibri"/>
                <a:sym typeface="Calibri"/>
              </a:endParaRPr>
            </a:p>
          </p:txBody>
        </p:sp>
      </p:gr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